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1pPr>
    <a:lvl2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2pPr>
    <a:lvl3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3pPr>
    <a:lvl4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4pPr>
    <a:lvl5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5pPr>
    <a:lvl6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6pPr>
    <a:lvl7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7pPr>
    <a:lvl8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8pPr>
    <a:lvl9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FFF"/>
          </a:solidFill>
        </a:fill>
      </a:tcStyle>
    </a:wholeTbl>
    <a:band2H>
      <a:tcTxStyle b="def" i="def"/>
      <a:tcStyle>
        <a:tcBdr/>
        <a:fill>
          <a:solidFill>
            <a:srgbClr val="E6F0FF"/>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F0CC"/>
          </a:solidFill>
        </a:fill>
      </a:tcStyle>
    </a:wholeTbl>
    <a:band2H>
      <a:tcTxStyle b="def" i="def"/>
      <a:tcStyle>
        <a:tcBdr/>
        <a:fill>
          <a:solidFill>
            <a:srgbClr val="EAF8E7"/>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CDDF"/>
          </a:solidFill>
        </a:fill>
      </a:tcStyle>
    </a:wholeTbl>
    <a:band2H>
      <a:tcTxStyle b="def" i="def"/>
      <a:tcStyle>
        <a:tcBdr/>
        <a:fill>
          <a:solidFill>
            <a:srgbClr val="FFE8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5E5E5E"/>
        </a:fontRef>
        <a:srgbClr val="5E5E5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9E9E9"/>
          </a:solidFill>
        </a:fill>
      </a:tcStyle>
    </a:wholeTbl>
    <a:band2H>
      <a:tcTxStyle b="def" i="def"/>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5E5E5E"/>
        </a:fontRef>
        <a:srgbClr val="5E5E5E"/>
      </a:tcTxStyle>
      <a:tcStyle>
        <a:tcBdr>
          <a:left>
            <a:ln w="12700" cap="flat">
              <a:noFill/>
              <a:miter lim="400000"/>
            </a:ln>
          </a:left>
          <a:right>
            <a:ln w="12700" cap="flat">
              <a:noFill/>
              <a:miter lim="400000"/>
            </a:ln>
          </a:right>
          <a:top>
            <a:ln w="508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5E5E5E"/>
              </a:solidFill>
              <a:prstDash val="solid"/>
              <a:round/>
            </a:ln>
          </a:top>
          <a:bottom>
            <a:ln w="25400" cap="flat">
              <a:solidFill>
                <a:srgbClr val="5E5E5E"/>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5E5E5E"/>
        </a:fontRef>
        <a:srgbClr val="5E5E5E"/>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1D1D1"/>
          </a:solidFill>
        </a:fill>
      </a:tcStyle>
    </a:wholeTbl>
    <a:band2H>
      <a:tcTxStyle b="def" i="def"/>
      <a:tcStyle>
        <a:tcBdr/>
        <a:fill>
          <a:solidFill>
            <a:srgbClr val="E9E9E9"/>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5E5E5E"/>
          </a:solidFill>
        </a:fill>
      </a:tcStyle>
    </a:firstRow>
  </a:tblStyle>
  <a:tblStyle styleId="{2708684C-4D16-4618-839F-0558EEFCDFE6}" styleName="">
    <a:tblBg/>
    <a:wholeTbl>
      <a:tcTxStyle b="off"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wholeTbl>
    <a:band2H>
      <a:tcTxStyle b="def" i="def"/>
      <a:tcStyle>
        <a:tcBdr/>
        <a:fill>
          <a:solidFill>
            <a:srgbClr val="FFFFFF"/>
          </a:solidFill>
        </a:fill>
      </a:tcStyle>
    </a:band2H>
    <a:firstCol>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solidFill>
            <a:srgbClr val="5E5E5E">
              <a:alpha val="20000"/>
            </a:srgbClr>
          </a:solidFill>
        </a:fill>
      </a:tcStyle>
    </a:firstCol>
    <a:la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50800" cap="flat">
              <a:solidFill>
                <a:srgbClr val="5E5E5E"/>
              </a:solidFill>
              <a:prstDash val="solid"/>
              <a:round/>
            </a:ln>
          </a:top>
          <a:bottom>
            <a:ln w="127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lastRow>
    <a:firstRow>
      <a:tcTxStyle b="on" i="off">
        <a:fontRef idx="major">
          <a:srgbClr val="5E5E5E"/>
        </a:fontRef>
        <a:srgbClr val="5E5E5E"/>
      </a:tcTxStyle>
      <a:tcStyle>
        <a:tcBdr>
          <a:left>
            <a:ln w="12700" cap="flat">
              <a:solidFill>
                <a:srgbClr val="5E5E5E"/>
              </a:solidFill>
              <a:prstDash val="solid"/>
              <a:round/>
            </a:ln>
          </a:left>
          <a:right>
            <a:ln w="12700" cap="flat">
              <a:solidFill>
                <a:srgbClr val="5E5E5E"/>
              </a:solidFill>
              <a:prstDash val="solid"/>
              <a:round/>
            </a:ln>
          </a:right>
          <a:top>
            <a:ln w="12700" cap="flat">
              <a:solidFill>
                <a:srgbClr val="5E5E5E"/>
              </a:solidFill>
              <a:prstDash val="solid"/>
              <a:round/>
            </a:ln>
          </a:top>
          <a:bottom>
            <a:ln w="25400" cap="flat">
              <a:solidFill>
                <a:srgbClr val="5E5E5E"/>
              </a:solidFill>
              <a:prstDash val="solid"/>
              <a:round/>
            </a:ln>
          </a:bottom>
          <a:insideH>
            <a:ln w="12700" cap="flat">
              <a:solidFill>
                <a:srgbClr val="5E5E5E"/>
              </a:solidFill>
              <a:prstDash val="solid"/>
              <a:round/>
            </a:ln>
          </a:insideH>
          <a:insideV>
            <a:ln w="12700" cap="flat">
              <a:solidFill>
                <a:srgbClr val="5E5E5E"/>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48" name="Shape 148"/>
          <p:cNvSpPr/>
          <p:nvPr>
            <p:ph type="sldImg"/>
          </p:nvPr>
        </p:nvSpPr>
        <p:spPr>
          <a:xfrm>
            <a:off x="1143000" y="685800"/>
            <a:ext cx="4572000" cy="3429000"/>
          </a:xfrm>
          <a:prstGeom prst="rect">
            <a:avLst/>
          </a:prstGeom>
        </p:spPr>
        <p:txBody>
          <a:bodyPr/>
          <a:lstStyle/>
          <a:p>
            <a:pPr/>
          </a:p>
        </p:txBody>
      </p:sp>
      <p:sp>
        <p:nvSpPr>
          <p:cNvPr id="149" name="Shape 149"/>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p:spTree>
      <p:nvGrpSpPr>
        <p:cNvPr id="1" name=""/>
        <p:cNvGrpSpPr/>
        <p:nvPr/>
      </p:nvGrpSpPr>
      <p:grpSpPr>
        <a:xfrm>
          <a:off x="0" y="0"/>
          <a:ext cx="0" cy="0"/>
          <a:chOff x="0" y="0"/>
          <a:chExt cx="0" cy="0"/>
        </a:xfrm>
      </p:grpSpPr>
      <p:sp>
        <p:nvSpPr>
          <p:cNvPr id="11" name="Body Level One…"/>
          <p:cNvSpPr txBox="1"/>
          <p:nvPr>
            <p:ph type="body" sz="quarter" idx="1" hasCustomPrompt="1"/>
          </p:nvPr>
        </p:nvSpPr>
        <p:spPr>
          <a:xfrm>
            <a:off x="1201340" y="11859862"/>
            <a:ext cx="2197100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12" name="Presentation Title"/>
          <p:cNvSpPr txBox="1"/>
          <p:nvPr>
            <p:ph type="title" hasCustomPrompt="1"/>
          </p:nvPr>
        </p:nvSpPr>
        <p:spPr>
          <a:xfrm>
            <a:off x="1206496" y="2574991"/>
            <a:ext cx="21971005" cy="4648202"/>
          </a:xfrm>
          <a:prstGeom prst="rect">
            <a:avLst/>
          </a:prstGeom>
        </p:spPr>
        <p:txBody>
          <a:bodyPr anchor="b"/>
          <a:lstStyle>
            <a:lvl1pPr>
              <a:defRPr spc="-232" sz="11600"/>
            </a:lvl1pPr>
          </a:lstStyle>
          <a:p>
            <a:pPr/>
            <a:r>
              <a:t>Presentation Title</a:t>
            </a:r>
          </a:p>
        </p:txBody>
      </p:sp>
      <p:sp>
        <p:nvSpPr>
          <p:cNvPr id="13" name="Body Level One…"/>
          <p:cNvSpPr txBox="1"/>
          <p:nvPr>
            <p:ph type="body" sz="quarter" idx="21" hasCustomPrompt="1"/>
          </p:nvPr>
        </p:nvSpPr>
        <p:spPr>
          <a:xfrm>
            <a:off x="1201342" y="7223190"/>
            <a:ext cx="21971002" cy="1905002"/>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1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tatement">
    <p:spTree>
      <p:nvGrpSpPr>
        <p:cNvPr id="1" name=""/>
        <p:cNvGrpSpPr/>
        <p:nvPr/>
      </p:nvGrpSpPr>
      <p:grpSpPr>
        <a:xfrm>
          <a:off x="0" y="0"/>
          <a:ext cx="0" cy="0"/>
          <a:chOff x="0" y="0"/>
          <a:chExt cx="0" cy="0"/>
        </a:xfrm>
      </p:grpSpPr>
      <p:sp>
        <p:nvSpPr>
          <p:cNvPr id="98" name="Body Level One…"/>
          <p:cNvSpPr txBox="1"/>
          <p:nvPr>
            <p:ph type="body" sz="half" idx="1" hasCustomPrompt="1"/>
          </p:nvPr>
        </p:nvSpPr>
        <p:spPr>
          <a:xfrm>
            <a:off x="1206500" y="4920843"/>
            <a:ext cx="21971000" cy="3874314"/>
          </a:xfrm>
          <a:prstGeom prst="rect">
            <a:avLst/>
          </a:prstGeom>
        </p:spPr>
        <p:txBody>
          <a:bodyPr numCol="1" spcCol="38100" anchor="ctr"/>
          <a:lstStyle>
            <a:lvl1pPr marL="0" indent="0" algn="ctr">
              <a:lnSpc>
                <a:spcPct val="80000"/>
              </a:lnSpc>
              <a:spcBef>
                <a:spcPts val="0"/>
              </a:spcBef>
              <a:buSzTx/>
              <a:buNone/>
              <a:defRPr spc="-232" sz="11600">
                <a:latin typeface="Helvetica Neue Medium"/>
                <a:ea typeface="Helvetica Neue Medium"/>
                <a:cs typeface="Helvetica Neue Medium"/>
                <a:sym typeface="Helvetica Neue Medium"/>
              </a:defRPr>
            </a:lvl1pPr>
            <a:lvl2pPr marL="0" indent="0" algn="ctr">
              <a:lnSpc>
                <a:spcPct val="80000"/>
              </a:lnSpc>
              <a:spcBef>
                <a:spcPts val="0"/>
              </a:spcBef>
              <a:buSzTx/>
              <a:buNone/>
              <a:defRPr spc="-232" sz="11600">
                <a:latin typeface="Helvetica Neue Medium"/>
                <a:ea typeface="Helvetica Neue Medium"/>
                <a:cs typeface="Helvetica Neue Medium"/>
                <a:sym typeface="Helvetica Neue Medium"/>
              </a:defRPr>
            </a:lvl2pPr>
            <a:lvl3pPr marL="0" indent="0" algn="ctr">
              <a:lnSpc>
                <a:spcPct val="80000"/>
              </a:lnSpc>
              <a:spcBef>
                <a:spcPts val="0"/>
              </a:spcBef>
              <a:buSzTx/>
              <a:buNone/>
              <a:defRPr spc="-232" sz="11600">
                <a:latin typeface="Helvetica Neue Medium"/>
                <a:ea typeface="Helvetica Neue Medium"/>
                <a:cs typeface="Helvetica Neue Medium"/>
                <a:sym typeface="Helvetica Neue Medium"/>
              </a:defRPr>
            </a:lvl3pPr>
            <a:lvl4pPr marL="0" indent="0" algn="ctr">
              <a:lnSpc>
                <a:spcPct val="80000"/>
              </a:lnSpc>
              <a:spcBef>
                <a:spcPts val="0"/>
              </a:spcBef>
              <a:buSzTx/>
              <a:buNone/>
              <a:defRPr spc="-232" sz="11600">
                <a:latin typeface="Helvetica Neue Medium"/>
                <a:ea typeface="Helvetica Neue Medium"/>
                <a:cs typeface="Helvetica Neue Medium"/>
                <a:sym typeface="Helvetica Neue Medium"/>
              </a:defRPr>
            </a:lvl4pPr>
            <a:lvl5pPr marL="0" indent="0" algn="ctr">
              <a:lnSpc>
                <a:spcPct val="80000"/>
              </a:lnSpc>
              <a:spcBef>
                <a:spcPts val="0"/>
              </a:spcBef>
              <a:buSzTx/>
              <a:buNone/>
              <a:defRPr spc="-232" sz="11600">
                <a:latin typeface="Helvetica Neue Medium"/>
                <a:ea typeface="Helvetica Neue Medium"/>
                <a:cs typeface="Helvetica Neue Medium"/>
                <a:sym typeface="Helvetica Neue Medium"/>
              </a:defRPr>
            </a:lvl5pPr>
          </a:lstStyle>
          <a:p>
            <a:pPr/>
            <a:r>
              <a:t>Statement</a:t>
            </a:r>
          </a:p>
          <a:p>
            <a:pPr lvl="1"/>
            <a:r>
              <a:t/>
            </a:r>
          </a:p>
          <a:p>
            <a:pPr lvl="2"/>
            <a:r>
              <a:t/>
            </a:r>
          </a:p>
          <a:p>
            <a:pPr lvl="3"/>
            <a:r>
              <a:t/>
            </a:r>
          </a:p>
          <a:p>
            <a:pPr lvl="4"/>
            <a:r>
              <a:t/>
            </a:r>
          </a:p>
        </p:txBody>
      </p:sp>
      <p:sp>
        <p:nvSpPr>
          <p:cNvPr id="9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ig Fact">
    <p:spTree>
      <p:nvGrpSpPr>
        <p:cNvPr id="1" name=""/>
        <p:cNvGrpSpPr/>
        <p:nvPr/>
      </p:nvGrpSpPr>
      <p:grpSpPr>
        <a:xfrm>
          <a:off x="0" y="0"/>
          <a:ext cx="0" cy="0"/>
          <a:chOff x="0" y="0"/>
          <a:chExt cx="0" cy="0"/>
        </a:xfrm>
      </p:grpSpPr>
      <p:sp>
        <p:nvSpPr>
          <p:cNvPr id="106" name="Body Level One…"/>
          <p:cNvSpPr txBox="1"/>
          <p:nvPr>
            <p:ph type="body" idx="1" hasCustomPrompt="1"/>
          </p:nvPr>
        </p:nvSpPr>
        <p:spPr>
          <a:xfrm>
            <a:off x="1206500" y="1075926"/>
            <a:ext cx="21971000" cy="7241586"/>
          </a:xfrm>
          <a:prstGeom prst="rect">
            <a:avLst/>
          </a:prstGeom>
        </p:spPr>
        <p:txBody>
          <a:bodyPr numCol="1" spcCol="38100" anchor="b"/>
          <a:lstStyle>
            <a:lvl1pPr marL="0" indent="0" algn="ctr">
              <a:lnSpc>
                <a:spcPct val="80000"/>
              </a:lnSpc>
              <a:spcBef>
                <a:spcPts val="0"/>
              </a:spcBef>
              <a:buSzTx/>
              <a:buNone/>
              <a:defRPr b="1" spc="-250" sz="25000"/>
            </a:lvl1pPr>
            <a:lvl2pPr marL="0" indent="0" algn="ctr">
              <a:lnSpc>
                <a:spcPct val="80000"/>
              </a:lnSpc>
              <a:spcBef>
                <a:spcPts val="0"/>
              </a:spcBef>
              <a:buSzTx/>
              <a:buNone/>
              <a:defRPr b="1" spc="-250" sz="25000"/>
            </a:lvl2pPr>
            <a:lvl3pPr marL="0" indent="0" algn="ctr">
              <a:lnSpc>
                <a:spcPct val="80000"/>
              </a:lnSpc>
              <a:spcBef>
                <a:spcPts val="0"/>
              </a:spcBef>
              <a:buSzTx/>
              <a:buNone/>
              <a:defRPr b="1" spc="-250" sz="25000"/>
            </a:lvl3pPr>
            <a:lvl4pPr marL="0" indent="0" algn="ctr">
              <a:lnSpc>
                <a:spcPct val="80000"/>
              </a:lnSpc>
              <a:spcBef>
                <a:spcPts val="0"/>
              </a:spcBef>
              <a:buSzTx/>
              <a:buNone/>
              <a:defRPr b="1" spc="-250" sz="25000"/>
            </a:lvl4pPr>
            <a:lvl5pPr marL="0" indent="0" algn="ctr">
              <a:lnSpc>
                <a:spcPct val="80000"/>
              </a:lnSpc>
              <a:spcBef>
                <a:spcPts val="0"/>
              </a:spcBef>
              <a:buSzTx/>
              <a:buNone/>
              <a:defRPr b="1" spc="-250" sz="25000"/>
            </a:lvl5pPr>
          </a:lstStyle>
          <a:p>
            <a:pPr/>
            <a:r>
              <a:t>100%</a:t>
            </a:r>
          </a:p>
          <a:p>
            <a:pPr lvl="1"/>
            <a:r>
              <a:t/>
            </a:r>
          </a:p>
          <a:p>
            <a:pPr lvl="2"/>
            <a:r>
              <a:t/>
            </a:r>
          </a:p>
          <a:p>
            <a:pPr lvl="3"/>
            <a:r>
              <a:t/>
            </a:r>
          </a:p>
          <a:p>
            <a:pPr lvl="4"/>
            <a:r>
              <a:t/>
            </a:r>
          </a:p>
        </p:txBody>
      </p:sp>
      <p:sp>
        <p:nvSpPr>
          <p:cNvPr id="107" name="Fact information"/>
          <p:cNvSpPr txBox="1"/>
          <p:nvPr>
            <p:ph type="body" sz="quarter" idx="21" hasCustomPrompt="1"/>
          </p:nvPr>
        </p:nvSpPr>
        <p:spPr>
          <a:xfrm>
            <a:off x="1206500" y="8262180"/>
            <a:ext cx="21971000" cy="934780"/>
          </a:xfrm>
          <a:prstGeom prst="rect">
            <a:avLst/>
          </a:prstGeom>
        </p:spPr>
        <p:txBody>
          <a:bodyPr lIns="45718" tIns="45718" rIns="45718" bIns="45718" numCol="1" spcCol="38100"/>
          <a:lstStyle>
            <a:lvl1pPr marL="0" indent="0" algn="ctr" defTabSz="825500">
              <a:lnSpc>
                <a:spcPct val="100000"/>
              </a:lnSpc>
              <a:spcBef>
                <a:spcPts val="0"/>
              </a:spcBef>
              <a:buSzTx/>
              <a:buNone/>
              <a:defRPr b="1" sz="5500"/>
            </a:lvl1pPr>
          </a:lstStyle>
          <a:p>
            <a:pPr/>
            <a:r>
              <a:t>Fact information</a:t>
            </a:r>
          </a:p>
        </p:txBody>
      </p:sp>
      <p:sp>
        <p:nvSpPr>
          <p:cNvPr id="10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115" name="Body Level One…"/>
          <p:cNvSpPr txBox="1"/>
          <p:nvPr>
            <p:ph type="body" sz="quarter" idx="1" hasCustomPrompt="1"/>
          </p:nvPr>
        </p:nvSpPr>
        <p:spPr>
          <a:xfrm>
            <a:off x="2430024" y="10675453"/>
            <a:ext cx="20200054"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Attribution</a:t>
            </a:r>
          </a:p>
          <a:p>
            <a:pPr lvl="1"/>
            <a:r>
              <a:t/>
            </a:r>
          </a:p>
          <a:p>
            <a:pPr lvl="2"/>
            <a:r>
              <a:t/>
            </a:r>
          </a:p>
          <a:p>
            <a:pPr lvl="3"/>
            <a:r>
              <a:t/>
            </a:r>
          </a:p>
          <a:p>
            <a:pPr lvl="4"/>
            <a:r>
              <a:t/>
            </a:r>
          </a:p>
        </p:txBody>
      </p:sp>
      <p:sp>
        <p:nvSpPr>
          <p:cNvPr id="116" name="Body Level One…"/>
          <p:cNvSpPr txBox="1"/>
          <p:nvPr>
            <p:ph type="body" sz="half" idx="21" hasCustomPrompt="1"/>
          </p:nvPr>
        </p:nvSpPr>
        <p:spPr>
          <a:xfrm>
            <a:off x="1753923" y="4939860"/>
            <a:ext cx="20876154" cy="3836281"/>
          </a:xfrm>
          <a:prstGeom prst="rect">
            <a:avLst/>
          </a:prstGeom>
        </p:spPr>
        <p:txBody>
          <a:bodyPr numCol="1" spcCol="38100"/>
          <a:lstStyle>
            <a:lvl1pPr marL="469900" indent="-300876">
              <a:spcBef>
                <a:spcPts val="0"/>
              </a:spcBef>
              <a:buSzTx/>
              <a:buNone/>
              <a:defRPr spc="-200" sz="8500">
                <a:latin typeface="Helvetica Neue Medium"/>
                <a:ea typeface="Helvetica Neue Medium"/>
                <a:cs typeface="Helvetica Neue Medium"/>
                <a:sym typeface="Helvetica Neue Medium"/>
              </a:defRPr>
            </a:lvl1pPr>
          </a:lstStyle>
          <a:p>
            <a:pPr/>
            <a:r>
              <a:t>“Notable Quote”</a:t>
            </a:r>
          </a:p>
        </p:txBody>
      </p:sp>
      <p:sp>
        <p:nvSpPr>
          <p:cNvPr id="11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124" name="Image"/>
          <p:cNvSpPr/>
          <p:nvPr>
            <p:ph type="pic" sz="quarter" idx="21"/>
          </p:nvPr>
        </p:nvSpPr>
        <p:spPr>
          <a:xfrm>
            <a:off x="15760700" y="1016000"/>
            <a:ext cx="7439099" cy="5949678"/>
          </a:xfrm>
          <a:prstGeom prst="rect">
            <a:avLst/>
          </a:prstGeom>
        </p:spPr>
        <p:txBody>
          <a:bodyPr lIns="91439" tIns="45719" rIns="91439" bIns="45719" numCol="1" spcCol="38100">
            <a:noAutofit/>
          </a:bodyPr>
          <a:lstStyle/>
          <a:p>
            <a:pPr/>
          </a:p>
        </p:txBody>
      </p:sp>
      <p:sp>
        <p:nvSpPr>
          <p:cNvPr id="125" name="Image"/>
          <p:cNvSpPr/>
          <p:nvPr>
            <p:ph type="pic" sz="half" idx="22"/>
          </p:nvPr>
        </p:nvSpPr>
        <p:spPr>
          <a:xfrm>
            <a:off x="13500100" y="3978275"/>
            <a:ext cx="10439400" cy="12150181"/>
          </a:xfrm>
          <a:prstGeom prst="rect">
            <a:avLst/>
          </a:prstGeom>
        </p:spPr>
        <p:txBody>
          <a:bodyPr lIns="91439" tIns="45719" rIns="91439" bIns="45719" numCol="1" spcCol="38100">
            <a:noAutofit/>
          </a:bodyPr>
          <a:lstStyle/>
          <a:p>
            <a:pPr/>
          </a:p>
        </p:txBody>
      </p:sp>
      <p:sp>
        <p:nvSpPr>
          <p:cNvPr id="126" name="Image"/>
          <p:cNvSpPr/>
          <p:nvPr>
            <p:ph type="pic" idx="23"/>
          </p:nvPr>
        </p:nvSpPr>
        <p:spPr>
          <a:xfrm>
            <a:off x="-139700" y="495300"/>
            <a:ext cx="16611600" cy="12458700"/>
          </a:xfrm>
          <a:prstGeom prst="rect">
            <a:avLst/>
          </a:prstGeom>
        </p:spPr>
        <p:txBody>
          <a:bodyPr lIns="91439" tIns="45719" rIns="91439" bIns="45719" numCol="1" spcCol="38100">
            <a:noAutofit/>
          </a:bodyPr>
          <a:lstStyle/>
          <a:p>
            <a:pPr/>
          </a:p>
        </p:txBody>
      </p:sp>
      <p:sp>
        <p:nvSpPr>
          <p:cNvPr id="127"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34" name="Image"/>
          <p:cNvSpPr/>
          <p:nvPr>
            <p:ph type="pic" idx="21"/>
          </p:nvPr>
        </p:nvSpPr>
        <p:spPr>
          <a:xfrm>
            <a:off x="-1333500" y="-5524500"/>
            <a:ext cx="27051000" cy="21640800"/>
          </a:xfrm>
          <a:prstGeom prst="rect">
            <a:avLst/>
          </a:prstGeom>
        </p:spPr>
        <p:txBody>
          <a:bodyPr lIns="91439" tIns="45719" rIns="91439" bIns="45719" numCol="1" spcCol="38100">
            <a:noAutofit/>
          </a:bodyPr>
          <a:lstStyle/>
          <a:p>
            <a:pPr/>
          </a:p>
        </p:txBody>
      </p:sp>
      <p:sp>
        <p:nvSpPr>
          <p:cNvPr id="135" name="Slide Number"/>
          <p:cNvSpPr txBox="1"/>
          <p:nvPr>
            <p:ph type="sldNum" sz="quarter" idx="2"/>
          </p:nvPr>
        </p:nvSpPr>
        <p:spPr>
          <a:prstGeom prst="rect">
            <a:avLst/>
          </a:prstGeom>
        </p:spPr>
        <p:txBody>
          <a:bodyPr/>
          <a:lstStyle>
            <a:lvl1pPr>
              <a:defRPr>
                <a:solidFill>
                  <a:srgbClr val="FFFFFF"/>
                </a:solidFill>
              </a:defRPr>
            </a:lvl1p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42"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p:spTree>
      <p:nvGrpSpPr>
        <p:cNvPr id="1" name=""/>
        <p:cNvGrpSpPr/>
        <p:nvPr/>
      </p:nvGrpSpPr>
      <p:grpSpPr>
        <a:xfrm>
          <a:off x="0" y="0"/>
          <a:ext cx="0" cy="0"/>
          <a:chOff x="0" y="0"/>
          <a:chExt cx="0" cy="0"/>
        </a:xfrm>
      </p:grpSpPr>
      <p:sp>
        <p:nvSpPr>
          <p:cNvPr id="21" name="666699290_02_crop_3159x1892.jpg"/>
          <p:cNvSpPr/>
          <p:nvPr>
            <p:ph type="pic" idx="21"/>
          </p:nvPr>
        </p:nvSpPr>
        <p:spPr>
          <a:xfrm>
            <a:off x="-1155700" y="-1295400"/>
            <a:ext cx="26746200" cy="16018933"/>
          </a:xfrm>
          <a:prstGeom prst="rect">
            <a:avLst/>
          </a:prstGeom>
        </p:spPr>
        <p:txBody>
          <a:bodyPr lIns="91439" tIns="45719" rIns="91439" bIns="45719" numCol="1" spcCol="38100">
            <a:noAutofit/>
          </a:bodyPr>
          <a:lstStyle/>
          <a:p>
            <a:pPr/>
          </a:p>
        </p:txBody>
      </p:sp>
      <p:sp>
        <p:nvSpPr>
          <p:cNvPr id="22" name="Presentation Title"/>
          <p:cNvSpPr txBox="1"/>
          <p:nvPr>
            <p:ph type="title" hasCustomPrompt="1"/>
          </p:nvPr>
        </p:nvSpPr>
        <p:spPr>
          <a:xfrm>
            <a:off x="1206500" y="7124700"/>
            <a:ext cx="21971000" cy="4648200"/>
          </a:xfrm>
          <a:prstGeom prst="rect">
            <a:avLst/>
          </a:prstGeom>
        </p:spPr>
        <p:txBody>
          <a:bodyPr anchor="b"/>
          <a:lstStyle>
            <a:lvl1pPr>
              <a:defRPr spc="-232" sz="11600"/>
            </a:lvl1pPr>
          </a:lstStyle>
          <a:p>
            <a:pPr/>
            <a:r>
              <a:t>Presentation Title</a:t>
            </a:r>
          </a:p>
        </p:txBody>
      </p:sp>
      <p:sp>
        <p:nvSpPr>
          <p:cNvPr id="23" name="Body Level One…"/>
          <p:cNvSpPr txBox="1"/>
          <p:nvPr>
            <p:ph type="body" sz="quarter" idx="1" hasCustomPrompt="1"/>
          </p:nvPr>
        </p:nvSpPr>
        <p:spPr>
          <a:xfrm>
            <a:off x="1207690" y="1106137"/>
            <a:ext cx="21968621" cy="636980"/>
          </a:xfrm>
          <a:prstGeom prst="rect">
            <a:avLst/>
          </a:prstGeom>
        </p:spPr>
        <p:txBody>
          <a:bodyPr lIns="45718" tIns="45718" rIns="45718" bIns="45718" numCol="1" spcCol="38100"/>
          <a:lstStyle>
            <a:lvl1pPr marL="0" indent="0" defTabSz="825500">
              <a:lnSpc>
                <a:spcPct val="100000"/>
              </a:lnSpc>
              <a:spcBef>
                <a:spcPts val="0"/>
              </a:spcBef>
              <a:buSzTx/>
              <a:buNone/>
              <a:defRPr b="1" sz="3600"/>
            </a:lvl1pPr>
            <a:lvl2pPr marL="1066800" indent="-457200" defTabSz="825500">
              <a:lnSpc>
                <a:spcPct val="100000"/>
              </a:lnSpc>
              <a:spcBef>
                <a:spcPts val="0"/>
              </a:spcBef>
              <a:defRPr b="1" sz="3600"/>
            </a:lvl2pPr>
            <a:lvl3pPr marL="1676400" indent="-457200" defTabSz="825500">
              <a:lnSpc>
                <a:spcPct val="100000"/>
              </a:lnSpc>
              <a:spcBef>
                <a:spcPts val="0"/>
              </a:spcBef>
              <a:defRPr b="1" sz="3600"/>
            </a:lvl3pPr>
            <a:lvl4pPr marL="2286000" indent="-457200" defTabSz="825500">
              <a:lnSpc>
                <a:spcPct val="100000"/>
              </a:lnSpc>
              <a:spcBef>
                <a:spcPts val="0"/>
              </a:spcBef>
              <a:defRPr b="1" sz="3600"/>
            </a:lvl4pPr>
            <a:lvl5pPr marL="2895600" indent="-457200" defTabSz="825500">
              <a:lnSpc>
                <a:spcPct val="100000"/>
              </a:lnSpc>
              <a:spcBef>
                <a:spcPts val="0"/>
              </a:spcBef>
              <a:defRPr b="1" sz="3600"/>
            </a:lvl5pPr>
          </a:lstStyle>
          <a:p>
            <a:pPr/>
            <a:r>
              <a:t>Author and Date</a:t>
            </a:r>
          </a:p>
          <a:p>
            <a:pPr lvl="1"/>
            <a:r>
              <a:t/>
            </a:r>
          </a:p>
          <a:p>
            <a:pPr lvl="2"/>
            <a:r>
              <a:t/>
            </a:r>
          </a:p>
          <a:p>
            <a:pPr lvl="3"/>
            <a:r>
              <a:t/>
            </a:r>
          </a:p>
          <a:p>
            <a:pPr lvl="4"/>
            <a:r>
              <a:t/>
            </a:r>
          </a:p>
        </p:txBody>
      </p:sp>
      <p:sp>
        <p:nvSpPr>
          <p:cNvPr id="24" name="Body Level One…"/>
          <p:cNvSpPr txBox="1"/>
          <p:nvPr>
            <p:ph type="body" sz="quarter" idx="22" hasCustomPrompt="1"/>
          </p:nvPr>
        </p:nvSpPr>
        <p:spPr>
          <a:xfrm>
            <a:off x="1206500" y="11609909"/>
            <a:ext cx="21971000" cy="1116953"/>
          </a:xfrm>
          <a:prstGeom prst="rect">
            <a:avLst/>
          </a:prstGeom>
        </p:spPr>
        <p:txBody>
          <a:bodyPr numCol="1" spcCol="38100"/>
          <a:lstStyle>
            <a:lvl1pPr marL="0" indent="0" defTabSz="825500">
              <a:lnSpc>
                <a:spcPct val="100000"/>
              </a:lnSpc>
              <a:spcBef>
                <a:spcPts val="0"/>
              </a:spcBef>
              <a:buSzTx/>
              <a:buNone/>
              <a:defRPr b="1" sz="5500"/>
            </a:lvl1pPr>
          </a:lstStyle>
          <a:p>
            <a:pPr/>
            <a:r>
              <a:t>Presentation Subtitle</a:t>
            </a:r>
          </a:p>
        </p:txBody>
      </p:sp>
      <p:sp>
        <p:nvSpPr>
          <p:cNvPr id="2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Photo Alt">
    <p:spTree>
      <p:nvGrpSpPr>
        <p:cNvPr id="1" name=""/>
        <p:cNvGrpSpPr/>
        <p:nvPr/>
      </p:nvGrpSpPr>
      <p:grpSpPr>
        <a:xfrm>
          <a:off x="0" y="0"/>
          <a:ext cx="0" cy="0"/>
          <a:chOff x="0" y="0"/>
          <a:chExt cx="0" cy="0"/>
        </a:xfrm>
      </p:grpSpPr>
      <p:sp>
        <p:nvSpPr>
          <p:cNvPr id="32" name="910457886_1434x1669.jpg"/>
          <p:cNvSpPr/>
          <p:nvPr>
            <p:ph type="pic" idx="21"/>
          </p:nvPr>
        </p:nvSpPr>
        <p:spPr>
          <a:xfrm>
            <a:off x="10972800" y="-203200"/>
            <a:ext cx="12144837" cy="14135100"/>
          </a:xfrm>
          <a:prstGeom prst="rect">
            <a:avLst/>
          </a:prstGeom>
        </p:spPr>
        <p:txBody>
          <a:bodyPr lIns="91439" tIns="45719" rIns="91439" bIns="45719" numCol="1" spcCol="38100">
            <a:noAutofit/>
          </a:bodyPr>
          <a:lstStyle/>
          <a:p>
            <a:pPr/>
          </a:p>
        </p:txBody>
      </p:sp>
      <p:sp>
        <p:nvSpPr>
          <p:cNvPr id="33" name="Slide Title"/>
          <p:cNvSpPr txBox="1"/>
          <p:nvPr>
            <p:ph type="title" hasCustomPrompt="1"/>
          </p:nvPr>
        </p:nvSpPr>
        <p:spPr>
          <a:xfrm>
            <a:off x="1206500" y="1270000"/>
            <a:ext cx="9779000" cy="5882274"/>
          </a:xfrm>
          <a:prstGeom prst="rect">
            <a:avLst/>
          </a:prstGeom>
        </p:spPr>
        <p:txBody>
          <a:bodyPr anchor="b"/>
          <a:lstStyle/>
          <a:p>
            <a:pPr/>
            <a:r>
              <a:t>Slide Title</a:t>
            </a:r>
          </a:p>
        </p:txBody>
      </p:sp>
      <p:sp>
        <p:nvSpPr>
          <p:cNvPr id="34" name="Body Level One…"/>
          <p:cNvSpPr txBox="1"/>
          <p:nvPr>
            <p:ph type="body" sz="quarter" idx="1" hasCustomPrompt="1"/>
          </p:nvPr>
        </p:nvSpPr>
        <p:spPr>
          <a:xfrm>
            <a:off x="1206500" y="7060576"/>
            <a:ext cx="9779000" cy="5385424"/>
          </a:xfrm>
          <a:prstGeom prst="rect">
            <a:avLst/>
          </a:prstGeom>
        </p:spPr>
        <p:txBody>
          <a:bodyPr numCol="1" spcCol="38100"/>
          <a:lstStyle>
            <a:lvl1pPr marL="0" indent="0" defTabSz="825500">
              <a:lnSpc>
                <a:spcPct val="100000"/>
              </a:lnSpc>
              <a:spcBef>
                <a:spcPts val="0"/>
              </a:spcBef>
              <a:buSzTx/>
              <a:buNone/>
              <a:defRPr b="1" sz="5500"/>
            </a:lvl1pPr>
            <a:lvl2pPr marL="0" indent="0" defTabSz="825500">
              <a:lnSpc>
                <a:spcPct val="100000"/>
              </a:lnSpc>
              <a:spcBef>
                <a:spcPts val="0"/>
              </a:spcBef>
              <a:buSzTx/>
              <a:buNone/>
              <a:defRPr b="1" sz="5500"/>
            </a:lvl2pPr>
            <a:lvl3pPr marL="0" indent="0" defTabSz="825500">
              <a:lnSpc>
                <a:spcPct val="100000"/>
              </a:lnSpc>
              <a:spcBef>
                <a:spcPts val="0"/>
              </a:spcBef>
              <a:buSzTx/>
              <a:buNone/>
              <a:defRPr b="1" sz="5500"/>
            </a:lvl3pPr>
            <a:lvl4pPr marL="0" indent="0" defTabSz="825500">
              <a:lnSpc>
                <a:spcPct val="100000"/>
              </a:lnSpc>
              <a:spcBef>
                <a:spcPts val="0"/>
              </a:spcBef>
              <a:buSzTx/>
              <a:buNone/>
              <a:defRPr b="1" sz="5500"/>
            </a:lvl4pPr>
            <a:lvl5pPr marL="0" indent="0" defTabSz="825500">
              <a:lnSpc>
                <a:spcPct val="100000"/>
              </a:lnSpc>
              <a:spcBef>
                <a:spcPts val="0"/>
              </a:spcBef>
              <a:buSzTx/>
              <a:buNone/>
              <a:defRPr b="1" sz="5500"/>
            </a:lvl5pPr>
          </a:lstStyle>
          <a:p>
            <a:pPr/>
            <a:r>
              <a:t>Slide Subtitle</a:t>
            </a:r>
          </a:p>
          <a:p>
            <a:pPr lvl="1"/>
            <a:r>
              <a:t/>
            </a:r>
          </a:p>
          <a:p>
            <a:pPr lvl="2"/>
            <a:r>
              <a:t/>
            </a:r>
          </a:p>
          <a:p>
            <a:pPr lvl="3"/>
            <a:r>
              <a:t/>
            </a:r>
          </a:p>
          <a:p>
            <a:pPr lvl="4"/>
            <a:r>
              <a:t/>
            </a:r>
          </a:p>
        </p:txBody>
      </p:sp>
      <p:sp>
        <p:nvSpPr>
          <p:cNvPr id="35"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42" name="Slide Title"/>
          <p:cNvSpPr txBox="1"/>
          <p:nvPr>
            <p:ph type="title" hasCustomPrompt="1"/>
          </p:nvPr>
        </p:nvSpPr>
        <p:spPr>
          <a:xfrm>
            <a:off x="1206500" y="1079500"/>
            <a:ext cx="21971000" cy="1433164"/>
          </a:xfrm>
          <a:prstGeom prst="rect">
            <a:avLst/>
          </a:prstGeom>
        </p:spPr>
        <p:txBody>
          <a:bodyPr/>
          <a:lstStyle/>
          <a:p>
            <a:pPr/>
            <a:r>
              <a:t>Slide Title</a:t>
            </a:r>
          </a:p>
        </p:txBody>
      </p:sp>
      <p:sp>
        <p:nvSpPr>
          <p:cNvPr id="43"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44" name="Body Level One…"/>
          <p:cNvSpPr txBox="1"/>
          <p:nvPr>
            <p:ph type="body" idx="21" hasCustomPrompt="1"/>
          </p:nvPr>
        </p:nvSpPr>
        <p:spPr>
          <a:prstGeom prst="rect">
            <a:avLst/>
          </a:prstGeom>
        </p:spPr>
        <p:txBody>
          <a:bodyPr numCol="1" spcCol="38100"/>
          <a:lstStyle/>
          <a:p>
            <a:pPr/>
            <a:r>
              <a:t>Slide bullet text</a:t>
            </a:r>
          </a:p>
        </p:txBody>
      </p:sp>
      <p:sp>
        <p:nvSpPr>
          <p:cNvPr id="4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52" name="Body Level One…"/>
          <p:cNvSpPr txBox="1"/>
          <p:nvPr>
            <p:ph type="body" idx="1" hasCustomPrompt="1"/>
          </p:nvPr>
        </p:nvSpPr>
        <p:spPr>
          <a:prstGeom prst="rect">
            <a:avLst/>
          </a:prstGeom>
        </p:spPr>
        <p:txBody>
          <a:bodyPr/>
          <a:lstStyle/>
          <a:p>
            <a:pPr/>
            <a:r>
              <a:t>Slide bullet text</a:t>
            </a:r>
          </a:p>
          <a:p>
            <a:pPr lvl="1"/>
            <a:r>
              <a:t/>
            </a:r>
          </a:p>
          <a:p>
            <a:pPr lvl="2"/>
            <a:r>
              <a:t/>
            </a:r>
          </a:p>
          <a:p>
            <a:pPr lvl="3"/>
            <a:r>
              <a:t/>
            </a:r>
          </a:p>
          <a:p>
            <a:pPr lvl="4"/>
            <a:r>
              <a:t/>
            </a:r>
          </a:p>
        </p:txBody>
      </p:sp>
      <p:sp>
        <p:nvSpPr>
          <p:cNvPr id="5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0" name="Body Level One…"/>
          <p:cNvSpPr txBox="1"/>
          <p:nvPr>
            <p:ph type="body" sz="quarter" idx="1" hasCustomPrompt="1"/>
          </p:nvPr>
        </p:nvSpPr>
        <p:spPr>
          <a:xfrm>
            <a:off x="1206500" y="2372961"/>
            <a:ext cx="9779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61" name="Body Level One…"/>
          <p:cNvSpPr txBox="1"/>
          <p:nvPr>
            <p:ph type="body" sz="half" idx="21" hasCustomPrompt="1"/>
          </p:nvPr>
        </p:nvSpPr>
        <p:spPr>
          <a:xfrm>
            <a:off x="1206500" y="4248503"/>
            <a:ext cx="9779000" cy="8256631"/>
          </a:xfrm>
          <a:prstGeom prst="rect">
            <a:avLst/>
          </a:prstGeom>
        </p:spPr>
        <p:txBody>
          <a:bodyPr numCol="1" spcCol="38100"/>
          <a:lstStyle/>
          <a:p>
            <a:pPr/>
            <a:r>
              <a:t>Slide bullet text</a:t>
            </a:r>
          </a:p>
        </p:txBody>
      </p:sp>
      <p:sp>
        <p:nvSpPr>
          <p:cNvPr id="62" name="660384004_1290x1720.jpg"/>
          <p:cNvSpPr/>
          <p:nvPr>
            <p:ph type="pic" idx="22"/>
          </p:nvPr>
        </p:nvSpPr>
        <p:spPr>
          <a:xfrm>
            <a:off x="12192000" y="-407266"/>
            <a:ext cx="10916874" cy="14555833"/>
          </a:xfrm>
          <a:prstGeom prst="rect">
            <a:avLst/>
          </a:prstGeom>
        </p:spPr>
        <p:txBody>
          <a:bodyPr lIns="91439" tIns="45719" rIns="91439" bIns="45719" numCol="1" spcCol="38100">
            <a:noAutofit/>
          </a:bodyPr>
          <a:lstStyle/>
          <a:p>
            <a:pPr/>
          </a:p>
        </p:txBody>
      </p:sp>
      <p:sp>
        <p:nvSpPr>
          <p:cNvPr id="63" name="Slide Title"/>
          <p:cNvSpPr txBox="1"/>
          <p:nvPr>
            <p:ph type="title" hasCustomPrompt="1"/>
          </p:nvPr>
        </p:nvSpPr>
        <p:spPr>
          <a:xfrm>
            <a:off x="1206500" y="1079500"/>
            <a:ext cx="9779000" cy="1435100"/>
          </a:xfrm>
          <a:prstGeom prst="rect">
            <a:avLst/>
          </a:prstGeom>
        </p:spPr>
        <p:txBody>
          <a:bodyPr/>
          <a:lstStyle/>
          <a:p>
            <a:pPr/>
            <a:r>
              <a:t>Slide Title</a:t>
            </a:r>
          </a:p>
        </p:txBody>
      </p:sp>
      <p:sp>
        <p:nvSpPr>
          <p:cNvPr id="64"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Section">
    <p:spTree>
      <p:nvGrpSpPr>
        <p:cNvPr id="1" name=""/>
        <p:cNvGrpSpPr/>
        <p:nvPr/>
      </p:nvGrpSpPr>
      <p:grpSpPr>
        <a:xfrm>
          <a:off x="0" y="0"/>
          <a:ext cx="0" cy="0"/>
          <a:chOff x="0" y="0"/>
          <a:chExt cx="0" cy="0"/>
        </a:xfrm>
      </p:grpSpPr>
      <p:sp>
        <p:nvSpPr>
          <p:cNvPr id="71" name="Section Title"/>
          <p:cNvSpPr txBox="1"/>
          <p:nvPr>
            <p:ph type="title" hasCustomPrompt="1"/>
          </p:nvPr>
        </p:nvSpPr>
        <p:spPr>
          <a:xfrm>
            <a:off x="1206496" y="4533900"/>
            <a:ext cx="21971005" cy="4648200"/>
          </a:xfrm>
          <a:prstGeom prst="rect">
            <a:avLst/>
          </a:prstGeom>
        </p:spPr>
        <p:txBody>
          <a:bodyPr anchor="ctr"/>
          <a:lstStyle>
            <a:lvl1pPr>
              <a:defRPr b="0" spc="-232" sz="11600">
                <a:latin typeface="Helvetica Neue Medium"/>
                <a:ea typeface="Helvetica Neue Medium"/>
                <a:cs typeface="Helvetica Neue Medium"/>
                <a:sym typeface="Helvetica Neue Medium"/>
              </a:defRPr>
            </a:lvl1pPr>
          </a:lstStyle>
          <a:p>
            <a:pPr/>
            <a:r>
              <a:t>Section Title</a:t>
            </a:r>
          </a:p>
        </p:txBody>
      </p:sp>
      <p:sp>
        <p:nvSpPr>
          <p:cNvPr id="72" name="Slide Number"/>
          <p:cNvSpPr txBox="1"/>
          <p:nvPr>
            <p:ph type="sldNum" sz="quarter" idx="2"/>
          </p:nvPr>
        </p:nvSpPr>
        <p:spPr>
          <a:xfrm>
            <a:off x="12001499" y="13085233"/>
            <a:ext cx="368505" cy="374600"/>
          </a:xfrm>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Only">
    <p:spTree>
      <p:nvGrpSpPr>
        <p:cNvPr id="1" name=""/>
        <p:cNvGrpSpPr/>
        <p:nvPr/>
      </p:nvGrpSpPr>
      <p:grpSpPr>
        <a:xfrm>
          <a:off x="0" y="0"/>
          <a:ext cx="0" cy="0"/>
          <a:chOff x="0" y="0"/>
          <a:chExt cx="0" cy="0"/>
        </a:xfrm>
      </p:grpSpPr>
      <p:sp>
        <p:nvSpPr>
          <p:cNvPr id="79" name="Slide Title"/>
          <p:cNvSpPr txBox="1"/>
          <p:nvPr>
            <p:ph type="title" hasCustomPrompt="1"/>
          </p:nvPr>
        </p:nvSpPr>
        <p:spPr>
          <a:xfrm>
            <a:off x="1206500" y="1079500"/>
            <a:ext cx="21971000" cy="1434950"/>
          </a:xfrm>
          <a:prstGeom prst="rect">
            <a:avLst/>
          </a:prstGeom>
        </p:spPr>
        <p:txBody>
          <a:bodyPr/>
          <a:lstStyle/>
          <a:p>
            <a:pPr/>
            <a:r>
              <a:t>Slide Title</a:t>
            </a:r>
          </a:p>
        </p:txBody>
      </p:sp>
      <p:sp>
        <p:nvSpPr>
          <p:cNvPr id="80"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Slide Subtitle</a:t>
            </a:r>
          </a:p>
          <a:p>
            <a:pPr lvl="1"/>
            <a:r>
              <a:t/>
            </a:r>
          </a:p>
          <a:p>
            <a:pPr lvl="2"/>
            <a:r>
              <a:t/>
            </a:r>
          </a:p>
          <a:p>
            <a:pPr lvl="3"/>
            <a:r>
              <a:t/>
            </a:r>
          </a:p>
          <a:p>
            <a:pPr lvl="4"/>
            <a:r>
              <a:t/>
            </a:r>
          </a:p>
        </p:txBody>
      </p:sp>
      <p:sp>
        <p:nvSpPr>
          <p:cNvPr id="8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Agenda">
    <p:spTree>
      <p:nvGrpSpPr>
        <p:cNvPr id="1" name=""/>
        <p:cNvGrpSpPr/>
        <p:nvPr/>
      </p:nvGrpSpPr>
      <p:grpSpPr>
        <a:xfrm>
          <a:off x="0" y="0"/>
          <a:ext cx="0" cy="0"/>
          <a:chOff x="0" y="0"/>
          <a:chExt cx="0" cy="0"/>
        </a:xfrm>
      </p:grpSpPr>
      <p:sp>
        <p:nvSpPr>
          <p:cNvPr id="88" name="Agenda Title"/>
          <p:cNvSpPr txBox="1"/>
          <p:nvPr>
            <p:ph type="title" hasCustomPrompt="1"/>
          </p:nvPr>
        </p:nvSpPr>
        <p:spPr>
          <a:xfrm>
            <a:off x="1206500" y="1079500"/>
            <a:ext cx="21971000" cy="1435100"/>
          </a:xfrm>
          <a:prstGeom prst="rect">
            <a:avLst/>
          </a:prstGeom>
        </p:spPr>
        <p:txBody>
          <a:bodyPr/>
          <a:lstStyle/>
          <a:p>
            <a:pPr/>
            <a:r>
              <a:t>Agenda Title</a:t>
            </a:r>
          </a:p>
        </p:txBody>
      </p:sp>
      <p:sp>
        <p:nvSpPr>
          <p:cNvPr id="89" name="Body Level One…"/>
          <p:cNvSpPr txBox="1"/>
          <p:nvPr>
            <p:ph type="body" sz="quarter" idx="1" hasCustomPrompt="1"/>
          </p:nvPr>
        </p:nvSpPr>
        <p:spPr>
          <a:xfrm>
            <a:off x="1206500" y="2372961"/>
            <a:ext cx="21971000" cy="934781"/>
          </a:xfrm>
          <a:prstGeom prst="rect">
            <a:avLst/>
          </a:prstGeom>
        </p:spPr>
        <p:txBody>
          <a:bodyPr lIns="45718" tIns="45718" rIns="45718" bIns="45718" numCol="1" spcCol="38100"/>
          <a:lstStyle>
            <a:lvl1pPr marL="0" indent="0" defTabSz="825500">
              <a:lnSpc>
                <a:spcPct val="100000"/>
              </a:lnSpc>
              <a:spcBef>
                <a:spcPts val="0"/>
              </a:spcBef>
              <a:buSzTx/>
              <a:buNone/>
              <a:defRPr b="1" sz="5500"/>
            </a:lvl1pPr>
            <a:lvl2pPr marL="1308100" indent="-698500" defTabSz="825500">
              <a:lnSpc>
                <a:spcPct val="100000"/>
              </a:lnSpc>
              <a:spcBef>
                <a:spcPts val="0"/>
              </a:spcBef>
              <a:defRPr b="1" sz="5500"/>
            </a:lvl2pPr>
            <a:lvl3pPr marL="1917700" indent="-698500" defTabSz="825500">
              <a:lnSpc>
                <a:spcPct val="100000"/>
              </a:lnSpc>
              <a:spcBef>
                <a:spcPts val="0"/>
              </a:spcBef>
              <a:defRPr b="1" sz="5500"/>
            </a:lvl3pPr>
            <a:lvl4pPr marL="2527300" indent="-698500" defTabSz="825500">
              <a:lnSpc>
                <a:spcPct val="100000"/>
              </a:lnSpc>
              <a:spcBef>
                <a:spcPts val="0"/>
              </a:spcBef>
              <a:defRPr b="1" sz="5500"/>
            </a:lvl4pPr>
            <a:lvl5pPr marL="3136900" indent="-698500" defTabSz="825500">
              <a:lnSpc>
                <a:spcPct val="100000"/>
              </a:lnSpc>
              <a:spcBef>
                <a:spcPts val="0"/>
              </a:spcBef>
              <a:defRPr b="1" sz="5500"/>
            </a:lvl5pPr>
          </a:lstStyle>
          <a:p>
            <a:pPr/>
            <a:r>
              <a:t>Agenda Subtitle</a:t>
            </a:r>
          </a:p>
          <a:p>
            <a:pPr lvl="1"/>
            <a:r>
              <a:t/>
            </a:r>
          </a:p>
          <a:p>
            <a:pPr lvl="2"/>
            <a:r>
              <a:t/>
            </a:r>
          </a:p>
          <a:p>
            <a:pPr lvl="3"/>
            <a:r>
              <a:t/>
            </a:r>
          </a:p>
          <a:p>
            <a:pPr lvl="4"/>
            <a:r>
              <a:t/>
            </a:r>
          </a:p>
        </p:txBody>
      </p:sp>
      <p:sp>
        <p:nvSpPr>
          <p:cNvPr id="90" name="Body Level One…"/>
          <p:cNvSpPr txBox="1"/>
          <p:nvPr>
            <p:ph type="body" idx="21" hasCustomPrompt="1"/>
          </p:nvPr>
        </p:nvSpPr>
        <p:spPr>
          <a:prstGeom prst="rect">
            <a:avLst/>
          </a:prstGeom>
        </p:spPr>
        <p:txBody>
          <a:bodyPr numCol="1" spcCol="38100"/>
          <a:lstStyle>
            <a:lvl1pPr marL="0" indent="0" defTabSz="825500">
              <a:lnSpc>
                <a:spcPct val="100000"/>
              </a:lnSpc>
              <a:spcBef>
                <a:spcPts val="1800"/>
              </a:spcBef>
              <a:buSzTx/>
              <a:buNone/>
              <a:defRPr spc="-99" sz="5500"/>
            </a:lvl1pPr>
          </a:lstStyle>
          <a:p>
            <a:pPr/>
            <a:r>
              <a:t>Agenda Topics</a:t>
            </a:r>
          </a:p>
        </p:txBody>
      </p:sp>
      <p:sp>
        <p:nvSpPr>
          <p:cNvPr id="9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 Id="rId15" Type="http://schemas.openxmlformats.org/officeDocument/2006/relationships/slideLayout" Target="../slideLayouts/slideLayout14.xml"/><Relationship Id="rId16"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Body Level One…"/>
          <p:cNvSpPr txBox="1"/>
          <p:nvPr>
            <p:ph type="body" idx="1" hasCustomPrompt="1"/>
          </p:nvPr>
        </p:nvSpPr>
        <p:spPr>
          <a:xfrm>
            <a:off x="1206500" y="4248503"/>
            <a:ext cx="21971000" cy="82560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numCol="2" spcCol="1098550">
            <a:normAutofit fontScale="100000" lnSpcReduction="0"/>
          </a:bodyPr>
          <a:lstStyle/>
          <a:p>
            <a:pPr/>
            <a:r>
              <a:t>Slide bullet text</a:t>
            </a:r>
          </a:p>
          <a:p>
            <a:pPr lvl="1"/>
            <a:r>
              <a:t/>
            </a:r>
          </a:p>
          <a:p>
            <a:pPr lvl="2"/>
            <a:r>
              <a:t/>
            </a:r>
          </a:p>
          <a:p>
            <a:pPr lvl="3"/>
            <a:r>
              <a:t/>
            </a:r>
          </a:p>
          <a:p>
            <a:pPr lvl="4"/>
            <a:r>
              <a:t/>
            </a:r>
          </a:p>
        </p:txBody>
      </p:sp>
      <p:sp>
        <p:nvSpPr>
          <p:cNvPr id="3" name="Title Text"/>
          <p:cNvSpPr txBox="1"/>
          <p:nvPr>
            <p:ph type="title"/>
          </p:nvPr>
        </p:nvSpPr>
        <p:spPr>
          <a:xfrm>
            <a:off x="3653366" y="2743200"/>
            <a:ext cx="19507201" cy="150530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ormAutofit fontScale="100000" lnSpcReduction="0"/>
          </a:bodyPr>
          <a:lstStyle/>
          <a:p>
            <a:pPr/>
            <a:r>
              <a:t>Title Text</a:t>
            </a:r>
          </a:p>
        </p:txBody>
      </p:sp>
      <p:sp>
        <p:nvSpPr>
          <p:cNvPr id="4" name="Slide Number"/>
          <p:cNvSpPr txBox="1"/>
          <p:nvPr>
            <p:ph type="sldNum" sz="quarter" idx="2"/>
          </p:nvPr>
        </p:nvSpPr>
        <p:spPr>
          <a:xfrm>
            <a:off x="12001499" y="13080999"/>
            <a:ext cx="368505" cy="374600"/>
          </a:xfrm>
          <a:prstGeom prst="rect">
            <a:avLst/>
          </a:prstGeom>
          <a:ln w="12700">
            <a:miter lim="400000"/>
          </a:ln>
        </p:spPr>
        <p:txBody>
          <a:bodyPr wrap="none" lIns="50800" tIns="50800" rIns="50800" bIns="50800" anchor="b">
            <a:spAutoFit/>
          </a:bodyPr>
          <a:lstStyle>
            <a:lvl1pPr defTabSz="584200">
              <a:defRPr sz="1800">
                <a:solidFill>
                  <a:srgbClr val="000000"/>
                </a:solidFill>
              </a:defRPr>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Lst>
  <p:transition xmlns:p14="http://schemas.microsoft.com/office/powerpoint/2010/main" spd="med" advClick="1"/>
  <p:txStyles>
    <p:titleStyle>
      <a:lvl1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1pPr>
      <a:lvl2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2pPr>
      <a:lvl3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3pPr>
      <a:lvl4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4pPr>
      <a:lvl5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5pPr>
      <a:lvl6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6pPr>
      <a:lvl7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7pPr>
      <a:lvl8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8pPr>
      <a:lvl9pPr marL="0" marR="0" indent="0" algn="l" defTabSz="2438337" rtl="0" latinLnBrk="0">
        <a:lnSpc>
          <a:spcPct val="80000"/>
        </a:lnSpc>
        <a:spcBef>
          <a:spcPts val="0"/>
        </a:spcBef>
        <a:spcAft>
          <a:spcPts val="0"/>
        </a:spcAft>
        <a:buClrTx/>
        <a:buSzTx/>
        <a:buFontTx/>
        <a:buNone/>
        <a:tabLst/>
        <a:defRPr b="1" baseline="0" cap="none" i="0" spc="-170" strike="noStrike" sz="8500" u="none">
          <a:solidFill>
            <a:srgbClr val="000000"/>
          </a:solidFill>
          <a:uFillTx/>
          <a:latin typeface="+mj-lt"/>
          <a:ea typeface="+mj-ea"/>
          <a:cs typeface="+mj-cs"/>
          <a:sym typeface="Helvetica Neue"/>
        </a:defRPr>
      </a:lvl9pPr>
    </p:titleStyle>
    <p:bodyStyle>
      <a:lvl1pPr marL="609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1pPr>
      <a:lvl2pPr marL="1219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2pPr>
      <a:lvl3pPr marL="1828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3pPr>
      <a:lvl4pPr marL="2438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4pPr>
      <a:lvl5pPr marL="30480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5pPr>
      <a:lvl6pPr marL="36576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6pPr>
      <a:lvl7pPr marL="42672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7pPr>
      <a:lvl8pPr marL="48768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8pPr>
      <a:lvl9pPr marL="5486400" marR="0" indent="-609600" algn="l" defTabSz="2438337" rtl="0" latinLnBrk="0">
        <a:lnSpc>
          <a:spcPct val="90000"/>
        </a:lnSpc>
        <a:spcBef>
          <a:spcPts val="4500"/>
        </a:spcBef>
        <a:spcAft>
          <a:spcPts val="0"/>
        </a:spcAft>
        <a:buClrTx/>
        <a:buSzPct val="123000"/>
        <a:buFontTx/>
        <a:buChar char="•"/>
        <a:tabLst/>
        <a:defRPr b="0" baseline="0" cap="none" i="0" spc="0" strike="noStrike" sz="4800" u="none">
          <a:solidFill>
            <a:srgbClr val="000000"/>
          </a:solidFill>
          <a:uFillTx/>
          <a:latin typeface="+mj-lt"/>
          <a:ea typeface="+mj-ea"/>
          <a:cs typeface="+mj-cs"/>
          <a:sym typeface="Helvetica Neue"/>
        </a:defRPr>
      </a:lvl9pPr>
    </p:bodyStyle>
    <p:otherStyle>
      <a:lvl1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1pPr>
      <a:lvl2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2pPr>
      <a:lvl3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3pPr>
      <a:lvl4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4pPr>
      <a:lvl5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5pPr>
      <a:lvl6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6pPr>
      <a:lvl7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7pPr>
      <a:lvl8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8pPr>
      <a:lvl9pPr marL="0" marR="0" indent="0" algn="ctr" defTabSz="584200" rtl="0" latinLnBrk="0">
        <a:lnSpc>
          <a:spcPct val="100000"/>
        </a:lnSpc>
        <a:spcBef>
          <a:spcPts val="0"/>
        </a:spcBef>
        <a:spcAft>
          <a:spcPts val="0"/>
        </a:spcAft>
        <a:buClrTx/>
        <a:buSzTx/>
        <a:buFontTx/>
        <a:buNone/>
        <a:tabLst/>
        <a:defRPr b="0" baseline="0" cap="none" i="0" spc="0" strike="noStrike" sz="1800" u="none">
          <a:solidFill>
            <a:schemeClr val="tx1"/>
          </a:solidFill>
          <a:uFillTx/>
          <a:latin typeface="+mn-lt"/>
          <a:ea typeface="+mn-ea"/>
          <a:cs typeface="+mn-cs"/>
          <a:sym typeface="Helvetica Neue"/>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1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5.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Christian Worldview Apologetics…"/>
          <p:cNvSpPr txBox="1"/>
          <p:nvPr/>
        </p:nvSpPr>
        <p:spPr>
          <a:xfrm>
            <a:off x="5755798" y="5815872"/>
            <a:ext cx="12872404" cy="208425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6500">
                <a:solidFill>
                  <a:srgbClr val="000000"/>
                </a:solidFill>
              </a:defRPr>
            </a:pPr>
            <a:r>
              <a:t>Christian Worldview Apologetics</a:t>
            </a:r>
          </a:p>
          <a:p>
            <a:pPr>
              <a:defRPr b="1" sz="6500">
                <a:solidFill>
                  <a:srgbClr val="000000"/>
                </a:solidFill>
              </a:defRPr>
            </a:pPr>
            <a:r>
              <a:t>Class </a:t>
            </a:r>
            <a:r>
              <a:t>11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8" name="And behold, We said to the angels: “Bow down to Adam.” and they bowed down.…"/>
          <p:cNvSpPr txBox="1"/>
          <p:nvPr/>
        </p:nvSpPr>
        <p:spPr>
          <a:xfrm>
            <a:off x="1298392" y="3307622"/>
            <a:ext cx="21787216" cy="71007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lgn="l">
              <a:defRPr b="1" sz="6500">
                <a:solidFill>
                  <a:srgbClr val="000000"/>
                </a:solidFill>
              </a:defRPr>
            </a:pPr>
            <a:r>
              <a:t>And behold, We said to the angels: “Bow down to Adam.” and they bowed down. </a:t>
            </a:r>
          </a:p>
          <a:p>
            <a:pPr indent="548640" algn="l">
              <a:defRPr b="1" sz="6500">
                <a:solidFill>
                  <a:srgbClr val="000000"/>
                </a:solidFill>
              </a:defRPr>
            </a:pPr>
          </a:p>
          <a:p>
            <a:pPr indent="548640" algn="l">
              <a:defRPr b="1" sz="6500">
                <a:solidFill>
                  <a:srgbClr val="000000"/>
                </a:solidFill>
              </a:defRPr>
            </a:pPr>
            <a:r>
              <a:t>Not so Iblis: he refused and was haughty: He was of those who reject Faith. </a:t>
            </a:r>
          </a:p>
          <a:p>
            <a:pPr indent="548640" algn="l">
              <a:defRPr b="1" sz="6500">
                <a:solidFill>
                  <a:srgbClr val="000000"/>
                </a:solidFill>
              </a:defRPr>
            </a:pPr>
          </a:p>
          <a:p>
            <a:pPr indent="548640" algn="l">
              <a:defRPr b="1" sz="6500">
                <a:solidFill>
                  <a:srgbClr val="000000"/>
                </a:solidFill>
              </a:defRPr>
            </a:pPr>
            <a:r>
              <a:t>(3:34)</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0" name="Then learnt Adam from his Lord words of inspiration, and his Lord turned towards him; for He is oft-returning, Most Merciful…"/>
          <p:cNvSpPr txBox="1"/>
          <p:nvPr/>
        </p:nvSpPr>
        <p:spPr>
          <a:xfrm>
            <a:off x="1298392" y="4310922"/>
            <a:ext cx="21787216" cy="50941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lgn="l">
              <a:defRPr b="1" sz="6500">
                <a:solidFill>
                  <a:srgbClr val="000000"/>
                </a:solidFill>
              </a:defRPr>
            </a:pPr>
            <a:r>
              <a:t>Then learnt Adam from his Lord words of inspiration, and his Lord turned towards him; for He is oft-returning, Most Merciful</a:t>
            </a:r>
          </a:p>
          <a:p>
            <a:pPr indent="548640" algn="l">
              <a:defRPr b="1" sz="6500">
                <a:solidFill>
                  <a:srgbClr val="000000"/>
                </a:solidFill>
              </a:defRPr>
            </a:pPr>
          </a:p>
          <a:p>
            <a:pPr indent="548640" algn="l">
              <a:defRPr b="1" sz="6500">
                <a:solidFill>
                  <a:srgbClr val="000000"/>
                </a:solidFill>
              </a:defRPr>
            </a:pPr>
            <a:r>
              <a:t>(3:37)</a:t>
            </a: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202" name="O People of the Book! Commit no excesses in your religion: Nor say of God aught but the truth. Christ Jesus the son of Mary was (no more than) an apostle of God, and His Word, which He bestowed on Mary, and a spirit proceeding from Him: so believe in God"/>
          <p:cNvSpPr txBox="1"/>
          <p:nvPr/>
        </p:nvSpPr>
        <p:spPr>
          <a:xfrm>
            <a:off x="1298392" y="1002572"/>
            <a:ext cx="21787216" cy="121172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lgn="l">
              <a:defRPr b="1" sz="6500">
                <a:solidFill>
                  <a:srgbClr val="000000"/>
                </a:solidFill>
              </a:defRPr>
            </a:pPr>
            <a:r>
              <a:t>O People of the Book! Commit no excesses in your religion: Nor say of God aught but the truth. Christ Jesus the son of Mary was (no more than) an apostle of God, and His Word, which He bestowed on Mary, and a spirit proceeding from Him: so believe in God and His apostles. Say not "Trinity": desist: it will be better for you: for God is one God: Glory be to Him: (far exalted is He) above having a son. To Him belong all things in the heavens and on earth. And enough is God as a Disposer of affairs.</a:t>
            </a:r>
          </a:p>
          <a:p>
            <a:pPr indent="548640" algn="l">
              <a:defRPr b="1" sz="6500">
                <a:solidFill>
                  <a:srgbClr val="000000"/>
                </a:solidFill>
              </a:defRPr>
            </a:pPr>
          </a:p>
          <a:p>
            <a:pPr indent="548640" algn="l">
              <a:defRPr b="1" sz="6500">
                <a:solidFill>
                  <a:srgbClr val="000000"/>
                </a:solidFill>
              </a:defRPr>
            </a:pPr>
            <a:r>
              <a:t>(4:171)</a:t>
            </a: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Arbitrariness"/>
          <p:cNvSpPr txBox="1"/>
          <p:nvPr/>
        </p:nvSpPr>
        <p:spPr>
          <a:xfrm>
            <a:off x="9077705" y="2179322"/>
            <a:ext cx="6228589"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Muhammad</a:t>
            </a:r>
          </a:p>
        </p:txBody>
      </p:sp>
      <p:sp>
        <p:nvSpPr>
          <p:cNvPr id="154" name="Key Intellectual Sins of Unbelievers"/>
          <p:cNvSpPr txBox="1"/>
          <p:nvPr/>
        </p:nvSpPr>
        <p:spPr>
          <a:xfrm>
            <a:off x="4856228" y="389161"/>
            <a:ext cx="14671549"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Islam…</a:t>
            </a:r>
          </a:p>
        </p:txBody>
      </p:sp>
      <p:sp>
        <p:nvSpPr>
          <p:cNvPr id="155" name="AD 570 – 632"/>
          <p:cNvSpPr txBox="1"/>
          <p:nvPr/>
        </p:nvSpPr>
        <p:spPr>
          <a:xfrm>
            <a:off x="1298392" y="4825843"/>
            <a:ext cx="21787215" cy="1155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AD 570 – 632</a:t>
            </a:r>
          </a:p>
        </p:txBody>
      </p:sp>
      <p:sp>
        <p:nvSpPr>
          <p:cNvPr id="156" name="Revelations from Allah"/>
          <p:cNvSpPr txBox="1"/>
          <p:nvPr/>
        </p:nvSpPr>
        <p:spPr>
          <a:xfrm>
            <a:off x="1298392" y="6639691"/>
            <a:ext cx="21787216" cy="1155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Revelations from Allah</a:t>
            </a:r>
          </a:p>
        </p:txBody>
      </p:sp>
      <p:sp>
        <p:nvSpPr>
          <p:cNvPr id="157" name="Mecca and Medina and a Military Conquest"/>
          <p:cNvSpPr txBox="1"/>
          <p:nvPr/>
        </p:nvSpPr>
        <p:spPr>
          <a:xfrm>
            <a:off x="1298392" y="8453538"/>
            <a:ext cx="21787216" cy="11553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Mecca and Medina and a Military Conquest</a:t>
            </a:r>
          </a:p>
        </p:txBody>
      </p:sp>
      <p:sp>
        <p:nvSpPr>
          <p:cNvPr id="158" name="Legacy"/>
          <p:cNvSpPr txBox="1"/>
          <p:nvPr/>
        </p:nvSpPr>
        <p:spPr>
          <a:xfrm>
            <a:off x="1298392" y="10267385"/>
            <a:ext cx="21787216" cy="1155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Legacy</a:t>
            </a: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0" name="Arbitrariness"/>
          <p:cNvSpPr txBox="1"/>
          <p:nvPr/>
        </p:nvSpPr>
        <p:spPr>
          <a:xfrm>
            <a:off x="10856721" y="2179322"/>
            <a:ext cx="2670557"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Allah</a:t>
            </a:r>
          </a:p>
        </p:txBody>
      </p:sp>
      <p:sp>
        <p:nvSpPr>
          <p:cNvPr id="161" name="Key Intellectual Sins of Unbelievers"/>
          <p:cNvSpPr txBox="1"/>
          <p:nvPr/>
        </p:nvSpPr>
        <p:spPr>
          <a:xfrm>
            <a:off x="4856228" y="389161"/>
            <a:ext cx="14671549"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Islam…</a:t>
            </a:r>
          </a:p>
        </p:txBody>
      </p:sp>
      <p:sp>
        <p:nvSpPr>
          <p:cNvPr id="162" name="- Allah is one. He is unequaled in greatness."/>
          <p:cNvSpPr txBox="1"/>
          <p:nvPr/>
        </p:nvSpPr>
        <p:spPr>
          <a:xfrm>
            <a:off x="1298392" y="3869726"/>
            <a:ext cx="21787216"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lgn="l">
              <a:defRPr b="1" sz="6500">
                <a:solidFill>
                  <a:srgbClr val="000000"/>
                </a:solidFill>
              </a:defRPr>
            </a:lvl1pPr>
          </a:lstStyle>
          <a:p>
            <a:pPr/>
            <a:r>
              <a:t>- Allah is one. He is unequaled in greatness.</a:t>
            </a:r>
          </a:p>
        </p:txBody>
      </p:sp>
      <p:sp>
        <p:nvSpPr>
          <p:cNvPr id="163" name="- He is sovereign, powerful, just, and all knowing."/>
          <p:cNvSpPr txBox="1"/>
          <p:nvPr/>
        </p:nvSpPr>
        <p:spPr>
          <a:xfrm>
            <a:off x="1298392" y="5464227"/>
            <a:ext cx="21787216" cy="10809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lgn="l">
              <a:defRPr b="1" sz="6500">
                <a:solidFill>
                  <a:srgbClr val="000000"/>
                </a:solidFill>
              </a:defRPr>
            </a:lvl1pPr>
          </a:lstStyle>
          <a:p>
            <a:pPr/>
            <a:r>
              <a:t>- He is sovereign, powerful, just, and all knowing.</a:t>
            </a:r>
          </a:p>
        </p:txBody>
      </p:sp>
      <p:sp>
        <p:nvSpPr>
          <p:cNvPr id="164" name="- He doesn’t condescend to become personally accessible to humans. We must rise up to be worthy of a relationship with him."/>
          <p:cNvSpPr txBox="1"/>
          <p:nvPr/>
        </p:nvSpPr>
        <p:spPr>
          <a:xfrm>
            <a:off x="1298392" y="10247728"/>
            <a:ext cx="21787216" cy="30875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lgn="l">
              <a:defRPr b="1" sz="6500">
                <a:solidFill>
                  <a:srgbClr val="000000"/>
                </a:solidFill>
              </a:defRPr>
            </a:lvl1pPr>
          </a:lstStyle>
          <a:p>
            <a:pPr/>
            <a:r>
              <a:t>- He doesn’t condescend to become personally accessible to humans. We must rise up to be worthy of a relationship with him. </a:t>
            </a:r>
          </a:p>
        </p:txBody>
      </p:sp>
      <p:sp>
        <p:nvSpPr>
          <p:cNvPr id="165" name="- He created everything ex nihilo (out of nothing)."/>
          <p:cNvSpPr txBox="1"/>
          <p:nvPr/>
        </p:nvSpPr>
        <p:spPr>
          <a:xfrm>
            <a:off x="1298392" y="7058727"/>
            <a:ext cx="21787216" cy="10809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lgn="l">
              <a:defRPr b="1" sz="6500">
                <a:solidFill>
                  <a:srgbClr val="000000"/>
                </a:solidFill>
              </a:defRPr>
            </a:pPr>
            <a:r>
              <a:t>- He created everything </a:t>
            </a:r>
            <a:r>
              <a:rPr i="1"/>
              <a:t>ex nihilo </a:t>
            </a:r>
            <a:r>
              <a:t>(out of nothing). </a:t>
            </a:r>
          </a:p>
        </p:txBody>
      </p:sp>
      <p:sp>
        <p:nvSpPr>
          <p:cNvPr id="166" name="- His transcendence far outweighs his immanence."/>
          <p:cNvSpPr txBox="1"/>
          <p:nvPr/>
        </p:nvSpPr>
        <p:spPr>
          <a:xfrm>
            <a:off x="1298392" y="8653228"/>
            <a:ext cx="21787216" cy="1080955"/>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lgn="l">
              <a:defRPr b="1" sz="6500">
                <a:solidFill>
                  <a:srgbClr val="000000"/>
                </a:solidFill>
              </a:defRPr>
            </a:lvl1pPr>
          </a:lstStyle>
          <a:p>
            <a:pPr/>
            <a:r>
              <a:t>- His transcendence far outweighs his immanence.</a:t>
            </a: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8" name="Arbitrariness"/>
          <p:cNvSpPr txBox="1"/>
          <p:nvPr/>
        </p:nvSpPr>
        <p:spPr>
          <a:xfrm>
            <a:off x="9445275" y="2179322"/>
            <a:ext cx="5493450"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The Quran</a:t>
            </a:r>
          </a:p>
        </p:txBody>
      </p:sp>
      <p:sp>
        <p:nvSpPr>
          <p:cNvPr id="169" name="Key Intellectual Sins of Unbelievers"/>
          <p:cNvSpPr txBox="1"/>
          <p:nvPr/>
        </p:nvSpPr>
        <p:spPr>
          <a:xfrm>
            <a:off x="4856228" y="389161"/>
            <a:ext cx="14671549"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Islam…</a:t>
            </a:r>
          </a:p>
        </p:txBody>
      </p:sp>
      <p:sp>
        <p:nvSpPr>
          <p:cNvPr id="170" name="Quran looks back on OT &amp; NT as revelation from God."/>
          <p:cNvSpPr txBox="1"/>
          <p:nvPr/>
        </p:nvSpPr>
        <p:spPr>
          <a:xfrm>
            <a:off x="513049" y="5661239"/>
            <a:ext cx="23357902" cy="11553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Quran looks back on OT &amp; NT as revelation from God.</a:t>
            </a:r>
          </a:p>
        </p:txBody>
      </p:sp>
      <p:sp>
        <p:nvSpPr>
          <p:cNvPr id="171" name="It supersedes the Bible. It corrects the errors and corruptions found in the Bible."/>
          <p:cNvSpPr txBox="1"/>
          <p:nvPr/>
        </p:nvSpPr>
        <p:spPr>
          <a:xfrm>
            <a:off x="1298392" y="8920081"/>
            <a:ext cx="21787216" cy="22348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It supersedes the Bible. It corrects the errors and corruptions found in the Bible.</a:t>
            </a: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3" name="Arbitrariness"/>
          <p:cNvSpPr txBox="1"/>
          <p:nvPr/>
        </p:nvSpPr>
        <p:spPr>
          <a:xfrm>
            <a:off x="9445275" y="2179322"/>
            <a:ext cx="5493450"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The Quran</a:t>
            </a:r>
          </a:p>
        </p:txBody>
      </p:sp>
      <p:sp>
        <p:nvSpPr>
          <p:cNvPr id="174" name="Key Intellectual Sins of Unbelievers"/>
          <p:cNvSpPr txBox="1"/>
          <p:nvPr/>
        </p:nvSpPr>
        <p:spPr>
          <a:xfrm>
            <a:off x="4856228" y="389161"/>
            <a:ext cx="14671549"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Islam…</a:t>
            </a:r>
          </a:p>
        </p:txBody>
      </p:sp>
      <p:sp>
        <p:nvSpPr>
          <p:cNvPr id="175" name="If you read the Quran chronologically, the earlier suras (chapters) contain language that is much more open and tolerant toward other monotheistic religions. Later on, as Muhammad’s supporters and armies grew greater, the language in the Quran becomes mo"/>
          <p:cNvSpPr txBox="1"/>
          <p:nvPr/>
        </p:nvSpPr>
        <p:spPr>
          <a:xfrm>
            <a:off x="513049" y="3869726"/>
            <a:ext cx="23357902" cy="108708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7000">
                <a:solidFill>
                  <a:srgbClr val="000000"/>
                </a:solidFill>
              </a:defRPr>
            </a:pPr>
            <a:r>
              <a:t>If you read the Quran chronologically, the earlier suras (chapters) contain language that is much more open and tolerant toward other monotheistic religions. Later on, as Muhammad’s supporters and armies grew greater, the language in the Quran becomes more intolerant. That’s why Islam sometimes sounds like a religion of peace and sometimes sounds like a religion of </a:t>
            </a:r>
            <a:r>
              <a:rPr i="1"/>
              <a:t>jihad</a:t>
            </a:r>
            <a:r>
              <a:t> (holy war).</a:t>
            </a:r>
          </a:p>
          <a:p>
            <a:pPr indent="548640">
              <a:defRPr b="1" sz="7000">
                <a:solidFill>
                  <a:srgbClr val="000000"/>
                </a:solidFill>
              </a:defRPr>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77" name="Arbitrariness"/>
          <p:cNvSpPr txBox="1"/>
          <p:nvPr/>
        </p:nvSpPr>
        <p:spPr>
          <a:xfrm>
            <a:off x="9765887" y="2179322"/>
            <a:ext cx="4852226"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Salvation</a:t>
            </a:r>
          </a:p>
        </p:txBody>
      </p:sp>
      <p:sp>
        <p:nvSpPr>
          <p:cNvPr id="178" name="Key Intellectual Sins of Unbelievers"/>
          <p:cNvSpPr txBox="1"/>
          <p:nvPr/>
        </p:nvSpPr>
        <p:spPr>
          <a:xfrm>
            <a:off x="4856228" y="389161"/>
            <a:ext cx="14671549"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Islam…</a:t>
            </a:r>
          </a:p>
        </p:txBody>
      </p:sp>
      <p:grpSp>
        <p:nvGrpSpPr>
          <p:cNvPr id="184" name="Group"/>
          <p:cNvGrpSpPr/>
          <p:nvPr/>
        </p:nvGrpSpPr>
        <p:grpSpPr>
          <a:xfrm>
            <a:off x="12702992" y="4577751"/>
            <a:ext cx="7372666" cy="7559282"/>
            <a:chOff x="0" y="0"/>
            <a:chExt cx="7372664" cy="7559281"/>
          </a:xfrm>
        </p:grpSpPr>
        <p:sp>
          <p:nvSpPr>
            <p:cNvPr id="179" name="1. Profession"/>
            <p:cNvSpPr txBox="1"/>
            <p:nvPr/>
          </p:nvSpPr>
          <p:spPr>
            <a:xfrm>
              <a:off x="0" y="-1"/>
              <a:ext cx="6486006" cy="1155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b="1" sz="7000">
                  <a:solidFill>
                    <a:srgbClr val="000000"/>
                  </a:solidFill>
                </a:defRPr>
              </a:lvl1pPr>
            </a:lstStyle>
            <a:p>
              <a:pPr/>
              <a:r>
                <a:t>1. Profession</a:t>
              </a:r>
            </a:p>
          </p:txBody>
        </p:sp>
        <p:sp>
          <p:nvSpPr>
            <p:cNvPr id="180" name="2. Worship"/>
            <p:cNvSpPr txBox="1"/>
            <p:nvPr/>
          </p:nvSpPr>
          <p:spPr>
            <a:xfrm>
              <a:off x="0" y="1600992"/>
              <a:ext cx="5665679" cy="1155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b="1" sz="7000">
                  <a:solidFill>
                    <a:srgbClr val="000000"/>
                  </a:solidFill>
                </a:defRPr>
              </a:lvl1pPr>
            </a:lstStyle>
            <a:p>
              <a:pPr/>
              <a:r>
                <a:t>2. Worship</a:t>
              </a:r>
            </a:p>
          </p:txBody>
        </p:sp>
        <p:sp>
          <p:nvSpPr>
            <p:cNvPr id="181" name="3. Almsgiving"/>
            <p:cNvSpPr txBox="1"/>
            <p:nvPr/>
          </p:nvSpPr>
          <p:spPr>
            <a:xfrm>
              <a:off x="0" y="3201984"/>
              <a:ext cx="7372665" cy="1155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b="1" sz="7000">
                  <a:solidFill>
                    <a:srgbClr val="000000"/>
                  </a:solidFill>
                </a:defRPr>
              </a:lvl1pPr>
            </a:lstStyle>
            <a:p>
              <a:pPr/>
              <a:r>
                <a:t>3. Almsgiving</a:t>
              </a:r>
            </a:p>
          </p:txBody>
        </p:sp>
        <p:sp>
          <p:nvSpPr>
            <p:cNvPr id="182" name="4. Fasting"/>
            <p:cNvSpPr txBox="1"/>
            <p:nvPr/>
          </p:nvSpPr>
          <p:spPr>
            <a:xfrm>
              <a:off x="0" y="4802976"/>
              <a:ext cx="4947050" cy="1155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b="1" sz="7000">
                  <a:solidFill>
                    <a:srgbClr val="000000"/>
                  </a:solidFill>
                </a:defRPr>
              </a:lvl1pPr>
            </a:lstStyle>
            <a:p>
              <a:pPr/>
              <a:r>
                <a:t>4. Fasting</a:t>
              </a:r>
            </a:p>
          </p:txBody>
        </p:sp>
        <p:sp>
          <p:nvSpPr>
            <p:cNvPr id="183" name="5. Plgrimmage"/>
            <p:cNvSpPr txBox="1"/>
            <p:nvPr/>
          </p:nvSpPr>
          <p:spPr>
            <a:xfrm>
              <a:off x="0" y="6403968"/>
              <a:ext cx="7249916" cy="1155314"/>
            </a:xfrm>
            <a:prstGeom prst="rect">
              <a:avLst/>
            </a:prstGeom>
            <a:noFill/>
            <a:ln w="12700" cap="flat">
              <a:noFill/>
              <a:miter lim="400000"/>
            </a:ln>
            <a:effectLst/>
            <a:extLst>
              <a:ext uri="{C572A759-6A51-4108-AA02-DFA0A04FC94B}">
                <ma14:wrappingTextBoxFlag xmlns:ma14="http://schemas.microsoft.com/office/mac/drawingml/2011/main" val="1"/>
              </a:ext>
            </a:extLst>
          </p:spPr>
          <p:txBody>
            <a:bodyPr wrap="square" lIns="50800" tIns="50800" rIns="50800" bIns="50800" numCol="1" anchor="ctr">
              <a:spAutoFit/>
            </a:bodyPr>
            <a:lstStyle>
              <a:lvl1pPr algn="l">
                <a:defRPr b="1" sz="7000">
                  <a:solidFill>
                    <a:srgbClr val="000000"/>
                  </a:solidFill>
                </a:defRPr>
              </a:lvl1pPr>
            </a:lstStyle>
            <a:p>
              <a:pPr/>
              <a:r>
                <a:t>5. Plgrimmage</a:t>
              </a:r>
            </a:p>
          </p:txBody>
        </p:sp>
      </p:grpSp>
      <p:sp>
        <p:nvSpPr>
          <p:cNvPr id="185" name="Arbitrariness"/>
          <p:cNvSpPr txBox="1"/>
          <p:nvPr/>
        </p:nvSpPr>
        <p:spPr>
          <a:xfrm>
            <a:off x="3721893" y="7487922"/>
            <a:ext cx="4189414"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5 Pillars</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87" name="Arbitrariness"/>
          <p:cNvSpPr txBox="1"/>
          <p:nvPr/>
        </p:nvSpPr>
        <p:spPr>
          <a:xfrm>
            <a:off x="5180711" y="2179322"/>
            <a:ext cx="14022579" cy="1378388"/>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8500">
                <a:solidFill>
                  <a:srgbClr val="FA0000"/>
                </a:solidFill>
              </a:defRPr>
            </a:lvl1pPr>
          </a:lstStyle>
          <a:p>
            <a:pPr/>
            <a:r>
              <a:t>Relationship to Christianity</a:t>
            </a:r>
          </a:p>
        </p:txBody>
      </p:sp>
      <p:sp>
        <p:nvSpPr>
          <p:cNvPr id="188" name="Key Intellectual Sins of Unbelievers"/>
          <p:cNvSpPr txBox="1"/>
          <p:nvPr/>
        </p:nvSpPr>
        <p:spPr>
          <a:xfrm>
            <a:off x="4856228" y="389161"/>
            <a:ext cx="14671549" cy="14781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lvl1pPr>
              <a:defRPr b="1" sz="9000">
                <a:solidFill>
                  <a:srgbClr val="000000"/>
                </a:solidFill>
              </a:defRPr>
            </a:lvl1pPr>
          </a:lstStyle>
          <a:p>
            <a:pPr/>
            <a:r>
              <a:t>A brief overview of Islam…</a:t>
            </a:r>
          </a:p>
        </p:txBody>
      </p:sp>
      <p:sp>
        <p:nvSpPr>
          <p:cNvPr id="189" name="Islam arose in the context of rivalry"/>
          <p:cNvSpPr txBox="1"/>
          <p:nvPr/>
        </p:nvSpPr>
        <p:spPr>
          <a:xfrm>
            <a:off x="1298392" y="4165443"/>
            <a:ext cx="21787216" cy="1155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Islam arose in the context of rivalry</a:t>
            </a:r>
          </a:p>
        </p:txBody>
      </p:sp>
      <p:sp>
        <p:nvSpPr>
          <p:cNvPr id="190" name="Jesus was a prophet - but not divine"/>
          <p:cNvSpPr txBox="1"/>
          <p:nvPr/>
        </p:nvSpPr>
        <p:spPr>
          <a:xfrm>
            <a:off x="993592" y="8647742"/>
            <a:ext cx="21787216" cy="1155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Jesus was a prophet - but not divine</a:t>
            </a:r>
          </a:p>
        </p:txBody>
      </p:sp>
      <p:sp>
        <p:nvSpPr>
          <p:cNvPr id="191" name="Affirms the virgin birth an sinless life of Christ. Denies Christ’s death and resurrection -…"/>
          <p:cNvSpPr txBox="1"/>
          <p:nvPr/>
        </p:nvSpPr>
        <p:spPr>
          <a:xfrm>
            <a:off x="1298392" y="10369691"/>
            <a:ext cx="21787216" cy="3314314"/>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defRPr b="1" sz="7000">
                <a:solidFill>
                  <a:srgbClr val="000000"/>
                </a:solidFill>
              </a:defRPr>
            </a:pPr>
            <a:r>
              <a:t>Affirms the virgin birth an sinless life of Christ. Denies Christ’s death and resurrection - </a:t>
            </a:r>
          </a:p>
          <a:p>
            <a:pPr indent="548640">
              <a:defRPr b="1" sz="7000">
                <a:solidFill>
                  <a:srgbClr val="000000"/>
                </a:solidFill>
              </a:defRPr>
            </a:pPr>
            <a:r>
              <a:t>just an illusion.</a:t>
            </a:r>
          </a:p>
        </p:txBody>
      </p:sp>
      <p:sp>
        <p:nvSpPr>
          <p:cNvPr id="192" name="Muhammad gained credibility by appealing to Christian Scripture and concepts"/>
          <p:cNvSpPr txBox="1"/>
          <p:nvPr/>
        </p:nvSpPr>
        <p:spPr>
          <a:xfrm>
            <a:off x="568312" y="5846294"/>
            <a:ext cx="23247376" cy="2234813"/>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lvl1pPr indent="548640">
              <a:defRPr b="1" sz="7000">
                <a:solidFill>
                  <a:srgbClr val="000000"/>
                </a:solidFill>
              </a:defRPr>
            </a:lvl1pPr>
          </a:lstStyle>
          <a:p>
            <a:pPr/>
            <a:r>
              <a:t>Muhammad gained credibility by appealing to Christian Scripture and concepts</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4" name="Key Intellectual Sins of Unbelievers"/>
          <p:cNvSpPr txBox="1"/>
          <p:nvPr/>
        </p:nvSpPr>
        <p:spPr>
          <a:xfrm>
            <a:off x="5055107" y="5414077"/>
            <a:ext cx="14273785" cy="2887846"/>
          </a:xfrm>
          <a:prstGeom prst="rect">
            <a:avLst/>
          </a:prstGeom>
          <a:ln w="12700">
            <a:miter lim="400000"/>
          </a:ln>
          <a:extLst>
            <a:ext uri="{C572A759-6A51-4108-AA02-DFA0A04FC94B}">
              <ma14:wrappingTextBoxFlag xmlns:ma14="http://schemas.microsoft.com/office/mac/drawingml/2011/main" val="1"/>
            </a:ext>
          </a:extLst>
        </p:spPr>
        <p:txBody>
          <a:bodyPr wrap="none" lIns="50800" tIns="50800" rIns="50800" bIns="50800" anchor="ctr">
            <a:spAutoFit/>
          </a:bodyPr>
          <a:lstStyle/>
          <a:p>
            <a:pPr>
              <a:defRPr b="1" sz="9000">
                <a:solidFill>
                  <a:srgbClr val="000000"/>
                </a:solidFill>
              </a:defRPr>
            </a:pPr>
            <a:r>
              <a:t>Let’s consider a Christian </a:t>
            </a:r>
          </a:p>
          <a:p>
            <a:pPr>
              <a:defRPr b="1" sz="9000">
                <a:solidFill>
                  <a:srgbClr val="000000"/>
                </a:solidFill>
              </a:defRPr>
            </a:pPr>
            <a:r>
              <a:t>critique of Islam </a:t>
            </a: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96" name="Behold, thy Lord said to the angels: “I will create a vicegerent on earth.”…"/>
          <p:cNvSpPr txBox="1"/>
          <p:nvPr/>
        </p:nvSpPr>
        <p:spPr>
          <a:xfrm>
            <a:off x="1298392" y="1802672"/>
            <a:ext cx="21787216" cy="1011065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spAutoFit/>
          </a:bodyPr>
          <a:lstStyle/>
          <a:p>
            <a:pPr indent="548640" algn="l">
              <a:defRPr b="1" sz="6500">
                <a:solidFill>
                  <a:srgbClr val="000000"/>
                </a:solidFill>
              </a:defRPr>
            </a:pPr>
            <a:r>
              <a:t>Behold, thy Lord said to the angels: “I will create a vicegerent on earth.” </a:t>
            </a:r>
          </a:p>
          <a:p>
            <a:pPr indent="548640" algn="l">
              <a:defRPr b="1" sz="6500">
                <a:solidFill>
                  <a:srgbClr val="000000"/>
                </a:solidFill>
              </a:defRPr>
            </a:pPr>
          </a:p>
          <a:p>
            <a:pPr indent="548640" algn="l">
              <a:defRPr b="1" sz="6500">
                <a:solidFill>
                  <a:srgbClr val="000000"/>
                </a:solidFill>
              </a:defRPr>
            </a:pPr>
            <a:r>
              <a:t>They said: “Wilt Thou place therein one who will make mischief and shed blood? – Whilst we do celebrate Thy praises and glorify Thy holy (name)?” </a:t>
            </a:r>
          </a:p>
          <a:p>
            <a:pPr indent="548640" algn="l">
              <a:defRPr b="1" sz="6500">
                <a:solidFill>
                  <a:srgbClr val="000000"/>
                </a:solidFill>
              </a:defRPr>
            </a:pPr>
          </a:p>
          <a:p>
            <a:pPr indent="548640" algn="l">
              <a:defRPr b="1" sz="6500">
                <a:solidFill>
                  <a:srgbClr val="000000"/>
                </a:solidFill>
              </a:defRPr>
            </a:pPr>
            <a:r>
              <a:t>He said: “I know what ye know not.” </a:t>
            </a:r>
          </a:p>
          <a:p>
            <a:pPr indent="548640" algn="l">
              <a:defRPr b="1" sz="6500">
                <a:solidFill>
                  <a:srgbClr val="000000"/>
                </a:solidFill>
              </a:defRPr>
            </a:pPr>
          </a:p>
          <a:p>
            <a:pPr indent="548640" algn="l">
              <a:defRPr b="1" sz="6500">
                <a:solidFill>
                  <a:srgbClr val="000000"/>
                </a:solidFill>
              </a:defRPr>
            </a:pPr>
            <a:r>
              <a:t>(2:30)</a:t>
            </a: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21_BasicWhite">
  <a:themeElements>
    <a:clrScheme name="21_BasicWhite">
      <a:dk1>
        <a:srgbClr val="5E5E5E"/>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21_BasicWhite">
  <a:themeElements>
    <a:clrScheme name="21_BasicWhite">
      <a:dk1>
        <a:srgbClr val="000000"/>
      </a:dk1>
      <a:lt1>
        <a:srgbClr val="FFFFFF"/>
      </a:lt1>
      <a:dk2>
        <a:srgbClr val="A7A7A7"/>
      </a:dk2>
      <a:lt2>
        <a:srgbClr val="535353"/>
      </a:lt2>
      <a:accent1>
        <a:srgbClr val="00A2FF"/>
      </a:accent1>
      <a:accent2>
        <a:srgbClr val="16E7CF"/>
      </a:accent2>
      <a:accent3>
        <a:srgbClr val="61D836"/>
      </a:accent3>
      <a:accent4>
        <a:srgbClr val="FFD932"/>
      </a:accent4>
      <a:accent5>
        <a:srgbClr val="FF644E"/>
      </a:accent5>
      <a:accent6>
        <a:srgbClr val="FF42A1"/>
      </a:accent6>
      <a:hlink>
        <a:srgbClr val="0000FF"/>
      </a:hlink>
      <a:folHlink>
        <a:srgbClr val="FF00FF"/>
      </a:folHlink>
    </a:clrScheme>
    <a:fontScheme name="21_BasicWhite">
      <a:majorFont>
        <a:latin typeface="Helvetica Neue"/>
        <a:ea typeface="Helvetica Neue"/>
        <a:cs typeface="Helvetica Neue"/>
      </a:majorFont>
      <a:minorFont>
        <a:latin typeface="Helvetica"/>
        <a:ea typeface="Helvetica"/>
        <a:cs typeface="Helvetica"/>
      </a:minorFont>
    </a:fontScheme>
    <a:fmtScheme name="21_Basic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upright="0">
        <a:spAutoFit/>
      </a:bodyPr>
      <a:lstStyle>
        <a:defPPr marL="0" marR="0" indent="0" algn="ctr" defTabSz="2438337"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5E5E5E"/>
            </a:solidFill>
            <a:effectLst/>
            <a:uFillTx/>
            <a:latin typeface="+mj-lt"/>
            <a:ea typeface="+mj-ea"/>
            <a:cs typeface="+mj-cs"/>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