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p:spTree>
      <p:nvGrpSpPr>
        <p:cNvPr id="1" name=""/>
        <p:cNvGrpSpPr/>
        <p:nvPr/>
      </p:nvGrpSpPr>
      <p:grpSpPr>
        <a:xfrm>
          <a:off x="0" y="0"/>
          <a:ext cx="0" cy="0"/>
          <a:chOff x="0" y="0"/>
          <a:chExt cx="0" cy="0"/>
        </a:xfrm>
      </p:grpSpPr>
      <p:sp>
        <p:nvSpPr>
          <p:cNvPr id="11" name="Body Level One…"/>
          <p:cNvSpPr txBox="1"/>
          <p:nvPr>
            <p:ph type="body" sz="quarter" idx="1" hasCustomPrompt="1"/>
          </p:nvPr>
        </p:nvSpPr>
        <p:spPr>
          <a:xfrm>
            <a:off x="1201340" y="11859862"/>
            <a:ext cx="2197100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12" name="Presentation Title"/>
          <p:cNvSpPr txBox="1"/>
          <p:nvPr>
            <p:ph type="title" hasCustomPrompt="1"/>
          </p:nvPr>
        </p:nvSpPr>
        <p:spPr>
          <a:xfrm>
            <a:off x="1206496" y="2574991"/>
            <a:ext cx="21971005" cy="4648202"/>
          </a:xfrm>
          <a:prstGeom prst="rect">
            <a:avLst/>
          </a:prstGeom>
        </p:spPr>
        <p:txBody>
          <a:bodyPr anchor="b"/>
          <a:lstStyle>
            <a:lvl1pPr>
              <a:defRPr spc="-232" sz="11600"/>
            </a:lvl1pPr>
          </a:lstStyle>
          <a:p>
            <a:pPr/>
            <a:r>
              <a:t>Presentation Title</a:t>
            </a:r>
          </a:p>
        </p:txBody>
      </p:sp>
      <p:sp>
        <p:nvSpPr>
          <p:cNvPr id="13" name="Body Level One…"/>
          <p:cNvSpPr txBox="1"/>
          <p:nvPr>
            <p:ph type="body" sz="quarter" idx="21" hasCustomPrompt="1"/>
          </p:nvPr>
        </p:nvSpPr>
        <p:spPr>
          <a:xfrm>
            <a:off x="1201342" y="7223190"/>
            <a:ext cx="21971002" cy="1905002"/>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6"/>
            <a:ext cx="21971000" cy="7241586"/>
          </a:xfrm>
          <a:prstGeom prst="rect">
            <a:avLst/>
          </a:prstGeom>
        </p:spPr>
        <p:txBody>
          <a:bodyPr numCol="1" spcCol="38100" anchor="b"/>
          <a:lstStyle>
            <a:lvl1pPr marL="0" indent="0" algn="ctr">
              <a:lnSpc>
                <a:spcPct val="80000"/>
              </a:lnSpc>
              <a:spcBef>
                <a:spcPts val="0"/>
              </a:spcBef>
              <a:buSzTx/>
              <a:buNone/>
              <a:defRPr b="1" spc="-250" sz="25000"/>
            </a:lvl1pPr>
            <a:lvl2pPr marL="0" indent="0" algn="ctr">
              <a:lnSpc>
                <a:spcPct val="80000"/>
              </a:lnSpc>
              <a:spcBef>
                <a:spcPts val="0"/>
              </a:spcBef>
              <a:buSzTx/>
              <a:buNone/>
              <a:defRPr b="1" spc="-250" sz="25000"/>
            </a:lvl2pPr>
            <a:lvl3pPr marL="0" indent="0" algn="ctr">
              <a:lnSpc>
                <a:spcPct val="80000"/>
              </a:lnSpc>
              <a:spcBef>
                <a:spcPts val="0"/>
              </a:spcBef>
              <a:buSzTx/>
              <a:buNone/>
              <a:defRPr b="1" spc="-250" sz="25000"/>
            </a:lvl3pPr>
            <a:lvl4pPr marL="0" indent="0" algn="ctr">
              <a:lnSpc>
                <a:spcPct val="80000"/>
              </a:lnSpc>
              <a:spcBef>
                <a:spcPts val="0"/>
              </a:spcBef>
              <a:buSzTx/>
              <a:buNone/>
              <a:defRPr b="1" spc="-250" sz="25000"/>
            </a:lvl4pPr>
            <a:lvl5pPr marL="0" indent="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quarter" idx="1" hasCustomPrompt="1"/>
          </p:nvPr>
        </p:nvSpPr>
        <p:spPr>
          <a:xfrm>
            <a:off x="2430024" y="10675453"/>
            <a:ext cx="2020005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Attribution</a:t>
            </a:r>
          </a:p>
          <a:p>
            <a:pPr lvl="1"/>
            <a:r>
              <a:t/>
            </a:r>
          </a:p>
          <a:p>
            <a:pPr lvl="2"/>
            <a:r>
              <a:t/>
            </a:r>
          </a:p>
          <a:p>
            <a:pPr lvl="3"/>
            <a:r>
              <a:t/>
            </a:r>
          </a:p>
          <a:p>
            <a:pPr lvl="4"/>
            <a:r>
              <a:t/>
            </a:r>
          </a:p>
        </p:txBody>
      </p:sp>
      <p:sp>
        <p:nvSpPr>
          <p:cNvPr id="116" name="Body Level One…"/>
          <p:cNvSpPr txBox="1"/>
          <p:nvPr>
            <p:ph type="body" sz="half" idx="21" hasCustomPrompt="1"/>
          </p:nvPr>
        </p:nvSpPr>
        <p:spPr>
          <a:xfrm>
            <a:off x="1753923" y="4939860"/>
            <a:ext cx="20876154" cy="3836281"/>
          </a:xfrm>
          <a:prstGeom prst="rect">
            <a:avLst/>
          </a:prstGeom>
        </p:spPr>
        <p:txBody>
          <a:bodyPr numCol="1" spcCol="38100"/>
          <a:lstStyle>
            <a:lvl1pPr marL="469900" indent="-300876">
              <a:spcBef>
                <a:spcPts val="0"/>
              </a:spcBef>
              <a:buSzTx/>
              <a:buNone/>
              <a:defRPr spc="-200" sz="8500">
                <a:latin typeface="Helvetica Neue Medium"/>
                <a:ea typeface="Helvetica Neue Medium"/>
                <a:cs typeface="Helvetica Neue Medium"/>
                <a:sym typeface="Helvetica Neue Medium"/>
              </a:defRPr>
            </a:lvl1pPr>
          </a:lstStyle>
          <a:p>
            <a:pPr/>
            <a:r>
              <a:t>“Notable Quote”</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numCol="1" spcCol="38100">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numCol="1" spcCol="38100">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numCol="1" spcCol="38100">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numCol="1" spcCol="38100">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numCol="1" spcCol="38100">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Body Level One…"/>
          <p:cNvSpPr txBox="1"/>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24" name="Body Level One…"/>
          <p:cNvSpPr txBox="1"/>
          <p:nvPr>
            <p:ph type="body" sz="quarter" idx="22" hasCustomPrompt="1"/>
          </p:nvPr>
        </p:nvSpPr>
        <p:spPr>
          <a:xfrm>
            <a:off x="1206500" y="11609909"/>
            <a:ext cx="21971000" cy="1116953"/>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numCol="1" spcCol="38100">
            <a:noAutofit/>
          </a:bodyPr>
          <a:lstStyle/>
          <a:p>
            <a:pPr/>
          </a:p>
        </p:txBody>
      </p:sp>
      <p:sp>
        <p:nvSpPr>
          <p:cNvPr id="33" name="Slide Title"/>
          <p:cNvSpPr txBox="1"/>
          <p:nvPr>
            <p:ph type="title" hasCustomPrompt="1"/>
          </p:nvPr>
        </p:nvSpPr>
        <p:spPr>
          <a:xfrm>
            <a:off x="1206500" y="1270000"/>
            <a:ext cx="9779000" cy="5882274"/>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xfrm>
            <a:off x="1206500" y="1079500"/>
            <a:ext cx="21971000" cy="1433164"/>
          </a:xfrm>
          <a:prstGeom prst="rect">
            <a:avLst/>
          </a:prstGeom>
        </p:spPr>
        <p:txBody>
          <a:bodyPr/>
          <a:lstStyle/>
          <a:p>
            <a:pPr/>
            <a:r>
              <a:t>Slide Title</a:t>
            </a:r>
          </a:p>
        </p:txBody>
      </p:sp>
      <p:sp>
        <p:nvSpPr>
          <p:cNvPr id="43"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44" name="Body Level One…"/>
          <p:cNvSpPr txBox="1"/>
          <p:nvPr>
            <p:ph type="body" idx="21" hasCustomPrompt="1"/>
          </p:nvPr>
        </p:nvSpPr>
        <p:spPr>
          <a:prstGeom prst="rect">
            <a:avLst/>
          </a:prstGeom>
        </p:spPr>
        <p:txBody>
          <a:bodyPr numCol="1" spcCol="38100"/>
          <a:lstStyle/>
          <a:p>
            <a:pPr/>
            <a:r>
              <a:t>Slide bullet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dy Level One…"/>
          <p:cNvSpPr txBox="1"/>
          <p:nvPr>
            <p:ph type="body" sz="quarter" idx="1" hasCustomPrompt="1"/>
          </p:nvPr>
        </p:nvSpPr>
        <p:spPr>
          <a:xfrm>
            <a:off x="1206500" y="2372961"/>
            <a:ext cx="9779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61" name="Body Level One…"/>
          <p:cNvSpPr txBox="1"/>
          <p:nvPr>
            <p:ph type="body" sz="half" idx="21" hasCustomPrompt="1"/>
          </p:nvPr>
        </p:nvSpPr>
        <p:spPr>
          <a:xfrm>
            <a:off x="1206500" y="4248503"/>
            <a:ext cx="9779000" cy="8256631"/>
          </a:xfrm>
          <a:prstGeom prst="rect">
            <a:avLst/>
          </a:prstGeom>
        </p:spPr>
        <p:txBody>
          <a:bodyPr numCol="1" spcCol="38100"/>
          <a:lstStyle/>
          <a:p>
            <a:pPr/>
            <a:r>
              <a:t>Slide bullet text</a:t>
            </a:r>
          </a:p>
        </p:txBody>
      </p:sp>
      <p:sp>
        <p:nvSpPr>
          <p:cNvPr id="62" name="660384004_1290x1720.jpg"/>
          <p:cNvSpPr/>
          <p:nvPr>
            <p:ph type="pic" idx="22"/>
          </p:nvPr>
        </p:nvSpPr>
        <p:spPr>
          <a:xfrm>
            <a:off x="12192000" y="-407266"/>
            <a:ext cx="10916874" cy="14555833"/>
          </a:xfrm>
          <a:prstGeom prst="rect">
            <a:avLst/>
          </a:prstGeom>
        </p:spPr>
        <p:txBody>
          <a:bodyPr lIns="91439" tIns="45719" rIns="91439" bIns="45719" numCol="1" spcCol="38100">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5"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50"/>
          </a:xfrm>
          <a:prstGeom prst="rect">
            <a:avLst/>
          </a:prstGeom>
        </p:spPr>
        <p:txBody>
          <a:bodyPr/>
          <a:lstStyle/>
          <a:p>
            <a:pPr/>
            <a:r>
              <a:t>Slide Title</a:t>
            </a:r>
          </a:p>
        </p:txBody>
      </p:sp>
      <p:sp>
        <p:nvSpPr>
          <p:cNvPr id="80"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Agenda Subtitle</a:t>
            </a:r>
          </a:p>
          <a:p>
            <a:pPr lvl="1"/>
            <a:r>
              <a:t/>
            </a:r>
          </a:p>
          <a:p>
            <a:pPr lvl="2"/>
            <a:r>
              <a:t/>
            </a:r>
          </a:p>
          <a:p>
            <a:pPr lvl="3"/>
            <a:r>
              <a:t/>
            </a:r>
          </a:p>
          <a:p>
            <a:pPr lvl="4"/>
            <a:r>
              <a:t/>
            </a:r>
          </a:p>
        </p:txBody>
      </p:sp>
      <p:sp>
        <p:nvSpPr>
          <p:cNvPr id="90" name="Body Level One…"/>
          <p:cNvSpPr txBox="1"/>
          <p:nvPr>
            <p:ph type="body" idx="21" hasCustomPrompt="1"/>
          </p:nvPr>
        </p:nvSpPr>
        <p:spPr>
          <a:prstGeom prst="rect">
            <a:avLst/>
          </a:prstGeom>
        </p:spPr>
        <p:txBody>
          <a:bodyPr numCol="1" spcCol="38100"/>
          <a:lstStyle>
            <a:lvl1pPr marL="0" indent="0" defTabSz="825500">
              <a:lnSpc>
                <a:spcPct val="100000"/>
              </a:lnSpc>
              <a:spcBef>
                <a:spcPts val="1800"/>
              </a:spcBef>
              <a:buSzTx/>
              <a:buNone/>
              <a:defRPr spc="-99" sz="5500"/>
            </a:lvl1pPr>
          </a:lstStyle>
          <a:p>
            <a:pPr/>
            <a:r>
              <a:t>Agenda Topics</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1098550">
            <a:normAutofit fontScale="100000" lnSpcReduction="0"/>
          </a:bodyPr>
          <a:lstStyle/>
          <a:p>
            <a:pPr/>
            <a:r>
              <a:t>Slide bullet text</a:t>
            </a:r>
          </a:p>
          <a:p>
            <a:pPr lvl="1"/>
            <a:r>
              <a:t/>
            </a:r>
          </a:p>
          <a:p>
            <a:pPr lvl="2"/>
            <a:r>
              <a:t/>
            </a:r>
          </a:p>
          <a:p>
            <a:pPr lvl="3"/>
            <a:r>
              <a:t/>
            </a:r>
          </a:p>
          <a:p>
            <a:pPr lvl="4"/>
            <a:r>
              <a:t/>
            </a:r>
          </a:p>
        </p:txBody>
      </p:sp>
      <p:sp>
        <p:nvSpPr>
          <p:cNvPr id="3" name="Title Text"/>
          <p:cNvSpPr txBox="1"/>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1pPr>
      <a:lvl2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2pPr>
      <a:lvl3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3pPr>
      <a:lvl4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4pPr>
      <a:lvl5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5pPr>
      <a:lvl6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6pPr>
      <a:lvl7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7pPr>
      <a:lvl8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8pPr>
      <a:lvl9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Christian Worldview Apologetics…"/>
          <p:cNvSpPr txBox="1"/>
          <p:nvPr/>
        </p:nvSpPr>
        <p:spPr>
          <a:xfrm>
            <a:off x="5755798" y="5815872"/>
            <a:ext cx="12872404"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Christian Worldview Apologetics</a:t>
            </a:r>
          </a:p>
          <a:p>
            <a:pPr>
              <a:defRPr b="1" sz="6500">
                <a:solidFill>
                  <a:srgbClr val="000000"/>
                </a:solidFill>
              </a:defRPr>
            </a:pPr>
            <a:r>
              <a:t>Class </a:t>
            </a:r>
            <a:r>
              <a:t>10</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Arbitrariness"/>
          <p:cNvSpPr txBox="1"/>
          <p:nvPr/>
        </p:nvSpPr>
        <p:spPr>
          <a:xfrm>
            <a:off x="6837743" y="2179322"/>
            <a:ext cx="10708514"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Siddhartha Guatama</a:t>
            </a:r>
          </a:p>
        </p:txBody>
      </p:sp>
      <p:sp>
        <p:nvSpPr>
          <p:cNvPr id="154" name="Key Intellectual Sins of Unbelievers"/>
          <p:cNvSpPr txBox="1"/>
          <p:nvPr/>
        </p:nvSpPr>
        <p:spPr>
          <a:xfrm>
            <a:off x="3574353" y="389161"/>
            <a:ext cx="17235298"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Buddhism…</a:t>
            </a:r>
          </a:p>
        </p:txBody>
      </p:sp>
      <p:sp>
        <p:nvSpPr>
          <p:cNvPr id="155" name="“The Buddha” (enlightened one)"/>
          <p:cNvSpPr txBox="1"/>
          <p:nvPr/>
        </p:nvSpPr>
        <p:spPr>
          <a:xfrm>
            <a:off x="1298392" y="4216243"/>
            <a:ext cx="21787215" cy="1155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“The Buddha” (enlightened one)</a:t>
            </a:r>
          </a:p>
        </p:txBody>
      </p:sp>
      <p:sp>
        <p:nvSpPr>
          <p:cNvPr id="156" name="His vision and quest for understanding"/>
          <p:cNvSpPr txBox="1"/>
          <p:nvPr/>
        </p:nvSpPr>
        <p:spPr>
          <a:xfrm>
            <a:off x="1298392" y="6030091"/>
            <a:ext cx="21787216" cy="11553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His vision and quest for understanding</a:t>
            </a:r>
          </a:p>
        </p:txBody>
      </p:sp>
      <p:sp>
        <p:nvSpPr>
          <p:cNvPr id="157" name="Asceticism, pleasure, and the “middle way”"/>
          <p:cNvSpPr txBox="1"/>
          <p:nvPr/>
        </p:nvSpPr>
        <p:spPr>
          <a:xfrm>
            <a:off x="1298392" y="7720494"/>
            <a:ext cx="21787216" cy="1155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Asceticism, pleasure, and the “middle way”</a:t>
            </a:r>
          </a:p>
        </p:txBody>
      </p:sp>
      <p:sp>
        <p:nvSpPr>
          <p:cNvPr id="158" name="Teachings emphasized experience"/>
          <p:cNvSpPr txBox="1"/>
          <p:nvPr/>
        </p:nvSpPr>
        <p:spPr>
          <a:xfrm>
            <a:off x="1298392" y="9410898"/>
            <a:ext cx="21787216" cy="11553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Teachings emphasized experience</a:t>
            </a:r>
          </a:p>
        </p:txBody>
      </p:sp>
      <p:sp>
        <p:nvSpPr>
          <p:cNvPr id="159" name="Karma &amp; Anatta"/>
          <p:cNvSpPr txBox="1"/>
          <p:nvPr/>
        </p:nvSpPr>
        <p:spPr>
          <a:xfrm>
            <a:off x="1298392" y="11101301"/>
            <a:ext cx="21787216" cy="1155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Karma &amp; Anatta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Arbitrariness"/>
          <p:cNvSpPr txBox="1"/>
          <p:nvPr/>
        </p:nvSpPr>
        <p:spPr>
          <a:xfrm>
            <a:off x="9765887" y="2179322"/>
            <a:ext cx="4852226"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Salvation</a:t>
            </a:r>
          </a:p>
        </p:txBody>
      </p:sp>
      <p:sp>
        <p:nvSpPr>
          <p:cNvPr id="162" name="Key Intellectual Sins of Unbelievers"/>
          <p:cNvSpPr txBox="1"/>
          <p:nvPr/>
        </p:nvSpPr>
        <p:spPr>
          <a:xfrm>
            <a:off x="3574353" y="389161"/>
            <a:ext cx="17235298"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Buddhism…</a:t>
            </a:r>
          </a:p>
        </p:txBody>
      </p:sp>
      <p:sp>
        <p:nvSpPr>
          <p:cNvPr id="163" name="One must break free from Samsara, or the “wheel of life. When this happens, one will experience “Nirvana”, which is the end of rebirth upon the wheel of life and the end of all suffering."/>
          <p:cNvSpPr txBox="1"/>
          <p:nvPr/>
        </p:nvSpPr>
        <p:spPr>
          <a:xfrm>
            <a:off x="1999980" y="5086543"/>
            <a:ext cx="20384040" cy="5473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7000">
                <a:solidFill>
                  <a:srgbClr val="000000"/>
                </a:solidFill>
              </a:defRPr>
            </a:pPr>
            <a:r>
              <a:t>One must break free from </a:t>
            </a:r>
            <a:r>
              <a:rPr u="sng"/>
              <a:t>Samsara</a:t>
            </a:r>
            <a:r>
              <a:t>, or the “wheel of life. When this happens, one will experience “</a:t>
            </a:r>
            <a:r>
              <a:rPr u="sng"/>
              <a:t>Nirvana</a:t>
            </a:r>
            <a:r>
              <a:t>”, which is the end of rebirth upon the wheel of life and the end of all suffering.</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Arbitrariness"/>
          <p:cNvSpPr txBox="1"/>
          <p:nvPr/>
        </p:nvSpPr>
        <p:spPr>
          <a:xfrm>
            <a:off x="9805828" y="2179322"/>
            <a:ext cx="4772344"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Suffering</a:t>
            </a:r>
          </a:p>
        </p:txBody>
      </p:sp>
      <p:sp>
        <p:nvSpPr>
          <p:cNvPr id="166" name="Key Intellectual Sins of Unbelievers"/>
          <p:cNvSpPr txBox="1"/>
          <p:nvPr/>
        </p:nvSpPr>
        <p:spPr>
          <a:xfrm>
            <a:off x="3574353" y="389161"/>
            <a:ext cx="17235298"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Buddhism…</a:t>
            </a:r>
          </a:p>
        </p:txBody>
      </p:sp>
      <p:sp>
        <p:nvSpPr>
          <p:cNvPr id="167" name="What is suffering?…"/>
          <p:cNvSpPr txBox="1"/>
          <p:nvPr/>
        </p:nvSpPr>
        <p:spPr>
          <a:xfrm>
            <a:off x="1999980" y="4826193"/>
            <a:ext cx="20384040" cy="22348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7000">
                <a:solidFill>
                  <a:srgbClr val="000000"/>
                </a:solidFill>
              </a:defRPr>
            </a:pPr>
            <a:r>
              <a:t>What is suffering?</a:t>
            </a:r>
          </a:p>
          <a:p>
            <a:pPr indent="548640">
              <a:defRPr b="1" sz="7000">
                <a:solidFill>
                  <a:srgbClr val="FA0000"/>
                </a:solidFill>
              </a:defRPr>
            </a:pPr>
            <a:r>
              <a:t>Man’s desires bring about suffering.</a:t>
            </a:r>
          </a:p>
        </p:txBody>
      </p:sp>
      <p:sp>
        <p:nvSpPr>
          <p:cNvPr id="168" name="How does one solve the problem of suffering?…"/>
          <p:cNvSpPr txBox="1"/>
          <p:nvPr/>
        </p:nvSpPr>
        <p:spPr>
          <a:xfrm>
            <a:off x="1999980" y="8051993"/>
            <a:ext cx="20384040" cy="22348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7000">
                <a:solidFill>
                  <a:srgbClr val="000000"/>
                </a:solidFill>
              </a:defRPr>
            </a:pPr>
            <a:r>
              <a:t>How does one solve the problem of suffering?</a:t>
            </a:r>
          </a:p>
          <a:p>
            <a:pPr indent="548640">
              <a:defRPr b="1" sz="7000">
                <a:solidFill>
                  <a:srgbClr val="FA0000"/>
                </a:solidFill>
              </a:defRPr>
            </a:pPr>
            <a:r>
              <a:t>4 Noble Truths and The Eightfold Path</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Arbitrariness"/>
          <p:cNvSpPr txBox="1"/>
          <p:nvPr/>
        </p:nvSpPr>
        <p:spPr>
          <a:xfrm>
            <a:off x="7306246" y="2286061"/>
            <a:ext cx="9771508"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The 4 Noble Truths</a:t>
            </a:r>
          </a:p>
        </p:txBody>
      </p:sp>
      <p:sp>
        <p:nvSpPr>
          <p:cNvPr id="171" name="Key Intellectual Sins of Unbelievers"/>
          <p:cNvSpPr txBox="1"/>
          <p:nvPr/>
        </p:nvSpPr>
        <p:spPr>
          <a:xfrm>
            <a:off x="3574353" y="389161"/>
            <a:ext cx="17235298"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Buddhism…</a:t>
            </a:r>
          </a:p>
        </p:txBody>
      </p:sp>
      <p:sp>
        <p:nvSpPr>
          <p:cNvPr id="172" name="1. Life is suffering (bad things happen)"/>
          <p:cNvSpPr txBox="1"/>
          <p:nvPr/>
        </p:nvSpPr>
        <p:spPr>
          <a:xfrm>
            <a:off x="2559240" y="4083204"/>
            <a:ext cx="21787216" cy="1155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lgn="l">
              <a:lnSpc>
                <a:spcPct val="120000"/>
              </a:lnSpc>
              <a:defRPr b="1" sz="7000">
                <a:solidFill>
                  <a:srgbClr val="000000"/>
                </a:solidFill>
              </a:defRPr>
            </a:lvl1pPr>
          </a:lstStyle>
          <a:p>
            <a:pPr/>
            <a:r>
              <a:t>1. Life is suffering (bad things happen)</a:t>
            </a:r>
          </a:p>
        </p:txBody>
      </p:sp>
      <p:sp>
        <p:nvSpPr>
          <p:cNvPr id="173" name="2. The cause of suffering is the desire for pleasure, or being individualistic."/>
          <p:cNvSpPr txBox="1"/>
          <p:nvPr/>
        </p:nvSpPr>
        <p:spPr>
          <a:xfrm>
            <a:off x="2559240" y="5967212"/>
            <a:ext cx="20580097" cy="24455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lgn="l">
              <a:lnSpc>
                <a:spcPct val="120000"/>
              </a:lnSpc>
              <a:defRPr b="1" sz="7000">
                <a:solidFill>
                  <a:srgbClr val="000000"/>
                </a:solidFill>
              </a:defRPr>
            </a:lvl1pPr>
          </a:lstStyle>
          <a:p>
            <a:pPr/>
            <a:r>
              <a:t>2. The cause of suffering is the desire for pleasure, or being individualistic.</a:t>
            </a:r>
          </a:p>
        </p:txBody>
      </p:sp>
      <p:sp>
        <p:nvSpPr>
          <p:cNvPr id="174" name="3. Suffering will cease when desires cease."/>
          <p:cNvSpPr txBox="1"/>
          <p:nvPr/>
        </p:nvSpPr>
        <p:spPr>
          <a:xfrm>
            <a:off x="2559240" y="9141462"/>
            <a:ext cx="18785206" cy="115531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indent="548640" algn="l">
              <a:lnSpc>
                <a:spcPct val="120000"/>
              </a:lnSpc>
              <a:defRPr b="1" sz="7000">
                <a:solidFill>
                  <a:srgbClr val="000000"/>
                </a:solidFill>
              </a:defRPr>
            </a:lvl1pPr>
          </a:lstStyle>
          <a:p>
            <a:pPr/>
            <a:r>
              <a:t>3. Suffering will cease when desires cease.</a:t>
            </a:r>
          </a:p>
        </p:txBody>
      </p:sp>
      <p:sp>
        <p:nvSpPr>
          <p:cNvPr id="175" name="4. The cessation of desire comes with…"/>
          <p:cNvSpPr txBox="1"/>
          <p:nvPr/>
        </p:nvSpPr>
        <p:spPr>
          <a:xfrm>
            <a:off x="2559240" y="11025470"/>
            <a:ext cx="16892525" cy="24455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indent="548640" algn="l">
              <a:lnSpc>
                <a:spcPct val="120000"/>
              </a:lnSpc>
              <a:defRPr b="1" sz="7000">
                <a:solidFill>
                  <a:srgbClr val="000000"/>
                </a:solidFill>
              </a:defRPr>
            </a:pPr>
            <a:r>
              <a:t>4. The cessation of desire comes with </a:t>
            </a:r>
          </a:p>
          <a:p>
            <a:pPr indent="548640" algn="l">
              <a:lnSpc>
                <a:spcPct val="120000"/>
              </a:lnSpc>
              <a:defRPr b="1" sz="7000">
                <a:solidFill>
                  <a:srgbClr val="000000"/>
                </a:solidFill>
              </a:defRPr>
            </a:pPr>
            <a:r>
              <a:t>“perfect detachment.”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Arbitrariness"/>
          <p:cNvSpPr txBox="1"/>
          <p:nvPr/>
        </p:nvSpPr>
        <p:spPr>
          <a:xfrm>
            <a:off x="7387748" y="604522"/>
            <a:ext cx="9608504"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The Eightfold Path</a:t>
            </a:r>
          </a:p>
        </p:txBody>
      </p:sp>
      <p:sp>
        <p:nvSpPr>
          <p:cNvPr id="178" name="Right Views…"/>
          <p:cNvSpPr txBox="1"/>
          <p:nvPr/>
        </p:nvSpPr>
        <p:spPr>
          <a:xfrm>
            <a:off x="7719955" y="2748395"/>
            <a:ext cx="8944090" cy="10187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935789" indent="-935789" algn="l">
              <a:lnSpc>
                <a:spcPct val="120000"/>
              </a:lnSpc>
              <a:buSzPct val="100000"/>
              <a:buAutoNum type="arabicPeriod" startAt="1"/>
              <a:defRPr b="1" sz="7000">
                <a:solidFill>
                  <a:srgbClr val="000000"/>
                </a:solidFill>
              </a:defRPr>
            </a:pPr>
            <a:r>
              <a:t>Right Views</a:t>
            </a:r>
          </a:p>
          <a:p>
            <a:pPr marL="935789" indent="-935789" algn="l">
              <a:lnSpc>
                <a:spcPct val="120000"/>
              </a:lnSpc>
              <a:buSzPct val="100000"/>
              <a:buAutoNum type="arabicPeriod" startAt="1"/>
              <a:defRPr b="1" sz="7000">
                <a:solidFill>
                  <a:srgbClr val="000000"/>
                </a:solidFill>
              </a:defRPr>
            </a:pPr>
            <a:r>
              <a:t>Right Desires</a:t>
            </a:r>
          </a:p>
          <a:p>
            <a:pPr marL="935789" indent="-935789" algn="l">
              <a:lnSpc>
                <a:spcPct val="120000"/>
              </a:lnSpc>
              <a:buSzPct val="100000"/>
              <a:buAutoNum type="arabicPeriod" startAt="1"/>
              <a:defRPr b="1" sz="7000">
                <a:solidFill>
                  <a:srgbClr val="000000"/>
                </a:solidFill>
              </a:defRPr>
            </a:pPr>
            <a:r>
              <a:t>Right Speech</a:t>
            </a:r>
          </a:p>
          <a:p>
            <a:pPr marL="935789" indent="-935789" algn="l">
              <a:lnSpc>
                <a:spcPct val="120000"/>
              </a:lnSpc>
              <a:buSzPct val="100000"/>
              <a:buAutoNum type="arabicPeriod" startAt="1"/>
              <a:defRPr b="1" sz="7000">
                <a:solidFill>
                  <a:srgbClr val="000000"/>
                </a:solidFill>
              </a:defRPr>
            </a:pPr>
            <a:r>
              <a:t>Right Conduct</a:t>
            </a:r>
          </a:p>
          <a:p>
            <a:pPr marL="935789" indent="-935789" algn="l">
              <a:lnSpc>
                <a:spcPct val="120000"/>
              </a:lnSpc>
              <a:buSzPct val="100000"/>
              <a:buAutoNum type="arabicPeriod" startAt="1"/>
              <a:defRPr b="1" sz="7000">
                <a:solidFill>
                  <a:srgbClr val="000000"/>
                </a:solidFill>
              </a:defRPr>
            </a:pPr>
            <a:r>
              <a:t>Be Pure</a:t>
            </a:r>
          </a:p>
          <a:p>
            <a:pPr marL="935789" indent="-935789" algn="l">
              <a:lnSpc>
                <a:spcPct val="120000"/>
              </a:lnSpc>
              <a:buSzPct val="100000"/>
              <a:buAutoNum type="arabicPeriod" startAt="1"/>
              <a:defRPr b="1" sz="7000">
                <a:solidFill>
                  <a:srgbClr val="000000"/>
                </a:solidFill>
              </a:defRPr>
            </a:pPr>
            <a:r>
              <a:t>Right Effort</a:t>
            </a:r>
          </a:p>
          <a:p>
            <a:pPr marL="935789" indent="-935789" algn="l">
              <a:lnSpc>
                <a:spcPct val="120000"/>
              </a:lnSpc>
              <a:buSzPct val="100000"/>
              <a:buAutoNum type="arabicPeriod" startAt="1"/>
              <a:defRPr b="1" sz="7000">
                <a:solidFill>
                  <a:srgbClr val="000000"/>
                </a:solidFill>
              </a:defRPr>
            </a:pPr>
            <a:r>
              <a:t>Right Awareness</a:t>
            </a:r>
          </a:p>
          <a:p>
            <a:pPr marL="935789" indent="-935789" algn="l">
              <a:lnSpc>
                <a:spcPct val="120000"/>
              </a:lnSpc>
              <a:buSzPct val="100000"/>
              <a:buAutoNum type="arabicPeriod" startAt="1"/>
              <a:defRPr b="1" sz="7000">
                <a:solidFill>
                  <a:srgbClr val="000000"/>
                </a:solidFill>
              </a:defRPr>
            </a:pPr>
            <a:r>
              <a:t>Right Meditation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Arbitrariness"/>
          <p:cNvSpPr txBox="1"/>
          <p:nvPr/>
        </p:nvSpPr>
        <p:spPr>
          <a:xfrm>
            <a:off x="9265539" y="198122"/>
            <a:ext cx="5852923"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Ten Fetters</a:t>
            </a:r>
          </a:p>
        </p:txBody>
      </p:sp>
      <p:sp>
        <p:nvSpPr>
          <p:cNvPr id="181" name="Belief of Real Self…"/>
          <p:cNvSpPr txBox="1"/>
          <p:nvPr/>
        </p:nvSpPr>
        <p:spPr>
          <a:xfrm>
            <a:off x="5840634" y="1827168"/>
            <a:ext cx="15798205" cy="117246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935789" indent="-935789" algn="l">
              <a:lnSpc>
                <a:spcPct val="120000"/>
              </a:lnSpc>
              <a:buSzPct val="100000"/>
              <a:buAutoNum type="arabicPeriod" startAt="1"/>
              <a:defRPr b="1" sz="6400">
                <a:solidFill>
                  <a:srgbClr val="000000"/>
                </a:solidFill>
              </a:defRPr>
            </a:pPr>
            <a:r>
              <a:t>Belief of Real Self</a:t>
            </a:r>
          </a:p>
          <a:p>
            <a:pPr marL="935789" indent="-935789" algn="l">
              <a:lnSpc>
                <a:spcPct val="120000"/>
              </a:lnSpc>
              <a:buSzPct val="100000"/>
              <a:buAutoNum type="arabicPeriod" startAt="1"/>
              <a:defRPr b="1" sz="6400">
                <a:solidFill>
                  <a:srgbClr val="000000"/>
                </a:solidFill>
              </a:defRPr>
            </a:pPr>
            <a:r>
              <a:t>Confidence in Rituals</a:t>
            </a:r>
          </a:p>
          <a:p>
            <a:pPr marL="935789" indent="-935789" algn="l">
              <a:lnSpc>
                <a:spcPct val="120000"/>
              </a:lnSpc>
              <a:buSzPct val="100000"/>
              <a:buAutoNum type="arabicPeriod" startAt="1"/>
              <a:defRPr b="1" sz="6400">
                <a:solidFill>
                  <a:srgbClr val="000000"/>
                </a:solidFill>
              </a:defRPr>
            </a:pPr>
            <a:r>
              <a:t>Unkindness or Anger</a:t>
            </a:r>
          </a:p>
          <a:p>
            <a:pPr marL="935789" indent="-935789" algn="l">
              <a:lnSpc>
                <a:spcPct val="120000"/>
              </a:lnSpc>
              <a:buSzPct val="100000"/>
              <a:buAutoNum type="arabicPeriod" startAt="1"/>
              <a:defRPr b="1" sz="6400">
                <a:solidFill>
                  <a:srgbClr val="000000"/>
                </a:solidFill>
              </a:defRPr>
            </a:pPr>
            <a:r>
              <a:t>Spiritual Pride or Self Righteousness</a:t>
            </a:r>
          </a:p>
          <a:p>
            <a:pPr marL="935789" indent="-935789" algn="l">
              <a:lnSpc>
                <a:spcPct val="120000"/>
              </a:lnSpc>
              <a:buSzPct val="100000"/>
              <a:buAutoNum type="arabicPeriod" startAt="1"/>
              <a:defRPr b="1" sz="6400">
                <a:solidFill>
                  <a:srgbClr val="000000"/>
                </a:solidFill>
              </a:defRPr>
            </a:pPr>
            <a:r>
              <a:t>Ignorance</a:t>
            </a:r>
          </a:p>
          <a:p>
            <a:pPr marL="935789" indent="-935789" algn="l">
              <a:lnSpc>
                <a:spcPct val="120000"/>
              </a:lnSpc>
              <a:buSzPct val="100000"/>
              <a:buAutoNum type="arabicPeriod" startAt="1"/>
              <a:defRPr b="1" sz="6400">
                <a:solidFill>
                  <a:srgbClr val="000000"/>
                </a:solidFill>
              </a:defRPr>
            </a:pPr>
            <a:r>
              <a:t>Doubt</a:t>
            </a:r>
          </a:p>
          <a:p>
            <a:pPr marL="935789" indent="-935789" algn="l">
              <a:lnSpc>
                <a:spcPct val="120000"/>
              </a:lnSpc>
              <a:buSzPct val="100000"/>
              <a:buAutoNum type="arabicPeriod" startAt="1"/>
              <a:defRPr b="1" sz="6400">
                <a:solidFill>
                  <a:srgbClr val="000000"/>
                </a:solidFill>
              </a:defRPr>
            </a:pPr>
            <a:r>
              <a:t>Sensuality</a:t>
            </a:r>
          </a:p>
          <a:p>
            <a:pPr marL="935789" indent="-935789" algn="l">
              <a:lnSpc>
                <a:spcPct val="120000"/>
              </a:lnSpc>
              <a:buSzPct val="100000"/>
              <a:buAutoNum type="arabicPeriod" startAt="1"/>
              <a:defRPr b="1" sz="6400">
                <a:solidFill>
                  <a:srgbClr val="000000"/>
                </a:solidFill>
              </a:defRPr>
            </a:pPr>
            <a:r>
              <a:t>Desire for life in the world of form</a:t>
            </a:r>
          </a:p>
          <a:p>
            <a:pPr marL="935789" indent="-935789" algn="l">
              <a:lnSpc>
                <a:spcPct val="120000"/>
              </a:lnSpc>
              <a:buSzPct val="100000"/>
              <a:buAutoNum type="arabicPeriod" startAt="1"/>
              <a:defRPr b="1" sz="6400">
                <a:solidFill>
                  <a:srgbClr val="000000"/>
                </a:solidFill>
              </a:defRPr>
            </a:pPr>
            <a:r>
              <a:t>Desire for life in a formless world</a:t>
            </a:r>
          </a:p>
          <a:p>
            <a:pPr marL="935789" indent="-935789" algn="l">
              <a:lnSpc>
                <a:spcPct val="120000"/>
              </a:lnSpc>
              <a:buSzPct val="100000"/>
              <a:buAutoNum type="arabicPeriod" startAt="1"/>
              <a:defRPr b="1" sz="6400">
                <a:solidFill>
                  <a:srgbClr val="000000"/>
                </a:solidFill>
              </a:defRPr>
            </a:pPr>
            <a:r>
              <a:t> Inability to Concentrate the Mind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Key Intellectual Sins of Unbelievers"/>
          <p:cNvSpPr txBox="1"/>
          <p:nvPr/>
        </p:nvSpPr>
        <p:spPr>
          <a:xfrm>
            <a:off x="5055107" y="5414077"/>
            <a:ext cx="14273785" cy="28878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9000">
                <a:solidFill>
                  <a:srgbClr val="000000"/>
                </a:solidFill>
              </a:defRPr>
            </a:pPr>
            <a:r>
              <a:t>Let’s consider a Christian </a:t>
            </a:r>
          </a:p>
          <a:p>
            <a:pPr>
              <a:defRPr b="1" sz="9000">
                <a:solidFill>
                  <a:srgbClr val="000000"/>
                </a:solidFill>
              </a:defRPr>
            </a:pPr>
            <a:r>
              <a:t>critique of Buddhism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